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0"/>
  </p:notesMasterIdLst>
  <p:sldIdLst>
    <p:sldId id="256" r:id="rId2"/>
    <p:sldId id="258" r:id="rId3"/>
    <p:sldId id="259" r:id="rId4"/>
    <p:sldId id="273" r:id="rId5"/>
    <p:sldId id="270" r:id="rId6"/>
    <p:sldId id="299" r:id="rId7"/>
    <p:sldId id="295" r:id="rId8"/>
    <p:sldId id="289" r:id="rId9"/>
    <p:sldId id="296" r:id="rId10"/>
    <p:sldId id="282" r:id="rId11"/>
    <p:sldId id="302" r:id="rId12"/>
    <p:sldId id="306" r:id="rId13"/>
    <p:sldId id="297" r:id="rId14"/>
    <p:sldId id="269" r:id="rId15"/>
    <p:sldId id="301" r:id="rId16"/>
    <p:sldId id="298" r:id="rId17"/>
    <p:sldId id="260" r:id="rId18"/>
    <p:sldId id="262"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Libre Franklin" pitchFamily="2" charset="77"/>
      <p:regular r:id="rId25"/>
      <p:bold r:id="rId26"/>
      <p:italic r:id="rId27"/>
      <p:boldItalic r:id="rId28"/>
    </p:embeddedFont>
    <p:embeddedFont>
      <p:font typeface="Space Grotesk" pitchFamily="2" charset="77"/>
      <p:regular r:id="rId29"/>
      <p:bold r:id="rId30"/>
    </p:embeddedFont>
    <p:embeddedFont>
      <p:font typeface="Space Grotesk Light" pitchFamily="2" charset="77"/>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1E8972-68E6-47C6-8168-9DFCAA21A1EE}">
  <a:tblStyle styleId="{B71E8972-68E6-47C6-8168-9DFCAA21A1E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38F8498-D9A7-4CEC-A156-9DC165E34A9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3"/>
    <p:restoredTop sz="94762"/>
  </p:normalViewPr>
  <p:slideViewPr>
    <p:cSldViewPr snapToGrid="0" snapToObjects="1">
      <p:cViewPr varScale="1">
        <p:scale>
          <a:sx n="175" d="100"/>
          <a:sy n="175" d="100"/>
        </p:scale>
        <p:origin x="6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9482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67405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327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200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4"/>
        <p:cNvGrpSpPr/>
        <p:nvPr/>
      </p:nvGrpSpPr>
      <p:grpSpPr>
        <a:xfrm>
          <a:off x="0" y="0"/>
          <a:ext cx="0" cy="0"/>
          <a:chOff x="0" y="0"/>
          <a:chExt cx="0" cy="0"/>
        </a:xfrm>
      </p:grpSpPr>
      <p:sp>
        <p:nvSpPr>
          <p:cNvPr id="1395" name="Google Shape;1395;gb2f7c811ed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6" name="Google Shape;1396;gb2f7c811ed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
        <p:cNvGrpSpPr/>
        <p:nvPr/>
      </p:nvGrpSpPr>
      <p:grpSpPr>
        <a:xfrm>
          <a:off x="0" y="0"/>
          <a:ext cx="0" cy="0"/>
          <a:chOff x="0" y="0"/>
          <a:chExt cx="0" cy="0"/>
        </a:xfrm>
      </p:grpSpPr>
      <p:sp>
        <p:nvSpPr>
          <p:cNvPr id="896" name="Google Shape;89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7" name="Google Shape;89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158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b2f7c811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b2f7c811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55775" y="50550"/>
            <a:ext cx="10626641" cy="5092950"/>
            <a:chOff x="-255775" y="50550"/>
            <a:chExt cx="10626641" cy="5092950"/>
          </a:xfrm>
        </p:grpSpPr>
        <p:grpSp>
          <p:nvGrpSpPr>
            <p:cNvPr id="11" name="Google Shape;11;p2"/>
            <p:cNvGrpSpPr/>
            <p:nvPr/>
          </p:nvGrpSpPr>
          <p:grpSpPr>
            <a:xfrm>
              <a:off x="104275" y="50550"/>
              <a:ext cx="8948150" cy="772675"/>
              <a:chOff x="104275" y="50550"/>
              <a:chExt cx="8948150" cy="772675"/>
            </a:xfrm>
          </p:grpSpPr>
          <p:sp>
            <p:nvSpPr>
              <p:cNvPr id="12" name="Google Shape;12;p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3" name="Google Shape;13;p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4" name="Google Shape;14;p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5" name="Google Shape;15;p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6" name="Google Shape;16;p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 name="Google Shape;17;p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 name="Google Shape;18;p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 name="Google Shape;19;p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 name="Google Shape;20;p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 name="Google Shape;21;p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2" name="Google Shape;22;p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3" name="Google Shape;23;p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4" name="Google Shape;24;p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5" name="Google Shape;25;p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 name="Google Shape;31;p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 name="Google Shape;32;p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3" name="Google Shape;33;p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4" name="Google Shape;34;p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5" name="Google Shape;35;p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6" name="Google Shape;36;p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7" name="Google Shape;37;p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 name="Google Shape;38;p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9" name="Google Shape;39;p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1" name="Google Shape;41;p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 name="Google Shape;42;p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 name="Google Shape;43;p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4" name="Google Shape;44;p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sp>
          <p:nvSpPr>
            <p:cNvPr id="45" name="Google Shape;45;p2"/>
            <p:cNvSpPr/>
            <p:nvPr/>
          </p:nvSpPr>
          <p:spPr>
            <a:xfrm>
              <a:off x="8" y="22967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2576399" y="4023846"/>
              <a:ext cx="2849303" cy="97045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2934697" y="31815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21250" y="25815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436987" y="30600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545777" y="36697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flipH="1">
              <a:off x="-1" y="30600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6498024" y="34877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flipH="1">
              <a:off x="-255775" y="4169299"/>
              <a:ext cx="1995230" cy="679560"/>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flipH="1">
              <a:off x="5924561" y="4366325"/>
              <a:ext cx="1696564" cy="77716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flipH="1">
              <a:off x="6348583" y="24691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6" name="Google Shape;56;p2"/>
            <p:cNvGrpSpPr/>
            <p:nvPr/>
          </p:nvGrpSpPr>
          <p:grpSpPr>
            <a:xfrm>
              <a:off x="352648" y="1509651"/>
              <a:ext cx="408036" cy="3633849"/>
              <a:chOff x="967895" y="415018"/>
              <a:chExt cx="628714" cy="5600014"/>
            </a:xfrm>
          </p:grpSpPr>
          <p:sp>
            <p:nvSpPr>
              <p:cNvPr id="57" name="Google Shape;57;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967895" y="415018"/>
                <a:ext cx="628714" cy="801374"/>
                <a:chOff x="1774126" y="766200"/>
                <a:chExt cx="1582467" cy="2017050"/>
              </a:xfrm>
            </p:grpSpPr>
            <p:sp>
              <p:nvSpPr>
                <p:cNvPr id="59" name="Google Shape;59;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67" name="Google Shape;67;p2"/>
            <p:cNvGrpSpPr/>
            <p:nvPr/>
          </p:nvGrpSpPr>
          <p:grpSpPr>
            <a:xfrm>
              <a:off x="1127772" y="2465013"/>
              <a:ext cx="300714" cy="2678487"/>
              <a:chOff x="967895" y="415018"/>
              <a:chExt cx="628714" cy="5600014"/>
            </a:xfrm>
          </p:grpSpPr>
          <p:sp>
            <p:nvSpPr>
              <p:cNvPr id="68" name="Google Shape;68;p2"/>
              <p:cNvSpPr/>
              <p:nvPr/>
            </p:nvSpPr>
            <p:spPr>
              <a:xfrm>
                <a:off x="1207111" y="963632"/>
                <a:ext cx="150300" cy="50514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2"/>
              <p:cNvGrpSpPr/>
              <p:nvPr/>
            </p:nvGrpSpPr>
            <p:grpSpPr>
              <a:xfrm>
                <a:off x="967895" y="415018"/>
                <a:ext cx="628714" cy="801374"/>
                <a:chOff x="1774126" y="766200"/>
                <a:chExt cx="1582467" cy="2017050"/>
              </a:xfrm>
            </p:grpSpPr>
            <p:sp>
              <p:nvSpPr>
                <p:cNvPr id="70" name="Google Shape;70;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 name="Google Shape;78;p2"/>
            <p:cNvGrpSpPr/>
            <p:nvPr/>
          </p:nvGrpSpPr>
          <p:grpSpPr>
            <a:xfrm>
              <a:off x="7817748" y="622548"/>
              <a:ext cx="408036" cy="4520952"/>
              <a:chOff x="967895" y="415018"/>
              <a:chExt cx="628714" cy="6967101"/>
            </a:xfrm>
          </p:grpSpPr>
          <p:sp>
            <p:nvSpPr>
              <p:cNvPr id="79" name="Google Shape;79;p2"/>
              <p:cNvSpPr/>
              <p:nvPr/>
            </p:nvSpPr>
            <p:spPr>
              <a:xfrm>
                <a:off x="1207111" y="963619"/>
                <a:ext cx="150300" cy="64185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2"/>
              <p:cNvGrpSpPr/>
              <p:nvPr/>
            </p:nvGrpSpPr>
            <p:grpSpPr>
              <a:xfrm>
                <a:off x="967895" y="415018"/>
                <a:ext cx="628714" cy="801374"/>
                <a:chOff x="1774126" y="766200"/>
                <a:chExt cx="1582467" cy="2017050"/>
              </a:xfrm>
            </p:grpSpPr>
            <p:sp>
              <p:nvSpPr>
                <p:cNvPr id="81" name="Google Shape;81;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9" name="Google Shape;89;p2"/>
            <p:cNvGrpSpPr/>
            <p:nvPr/>
          </p:nvGrpSpPr>
          <p:grpSpPr>
            <a:xfrm>
              <a:off x="7200036" y="3261372"/>
              <a:ext cx="284493" cy="1882128"/>
              <a:chOff x="967895" y="415018"/>
              <a:chExt cx="628714" cy="4159398"/>
            </a:xfrm>
          </p:grpSpPr>
          <p:sp>
            <p:nvSpPr>
              <p:cNvPr id="90" name="Google Shape;90;p2"/>
              <p:cNvSpPr/>
              <p:nvPr/>
            </p:nvSpPr>
            <p:spPr>
              <a:xfrm>
                <a:off x="1207123" y="963617"/>
                <a:ext cx="150300" cy="3610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 name="Google Shape;91;p2"/>
              <p:cNvGrpSpPr/>
              <p:nvPr/>
            </p:nvGrpSpPr>
            <p:grpSpPr>
              <a:xfrm>
                <a:off x="967895" y="415018"/>
                <a:ext cx="628714" cy="801374"/>
                <a:chOff x="1774126" y="766200"/>
                <a:chExt cx="1582467" cy="2017050"/>
              </a:xfrm>
            </p:grpSpPr>
            <p:sp>
              <p:nvSpPr>
                <p:cNvPr id="92" name="Google Shape;92;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00" name="Google Shape;100;p2"/>
            <p:cNvGrpSpPr/>
            <p:nvPr/>
          </p:nvGrpSpPr>
          <p:grpSpPr>
            <a:xfrm>
              <a:off x="8299552" y="2676669"/>
              <a:ext cx="333219" cy="2466831"/>
              <a:chOff x="967895" y="415018"/>
              <a:chExt cx="628714" cy="4654398"/>
            </a:xfrm>
          </p:grpSpPr>
          <p:sp>
            <p:nvSpPr>
              <p:cNvPr id="101" name="Google Shape;101;p2"/>
              <p:cNvSpPr/>
              <p:nvPr/>
            </p:nvSpPr>
            <p:spPr>
              <a:xfrm>
                <a:off x="1207136" y="963616"/>
                <a:ext cx="150300" cy="4105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2"/>
              <p:cNvGrpSpPr/>
              <p:nvPr/>
            </p:nvGrpSpPr>
            <p:grpSpPr>
              <a:xfrm>
                <a:off x="967895" y="415018"/>
                <a:ext cx="628714" cy="801374"/>
                <a:chOff x="1774126" y="766200"/>
                <a:chExt cx="1582467" cy="2017050"/>
              </a:xfrm>
            </p:grpSpPr>
            <p:sp>
              <p:nvSpPr>
                <p:cNvPr id="103" name="Google Shape;103;p2"/>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2"/>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2"/>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2"/>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2"/>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2"/>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2"/>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2"/>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11" name="Google Shape;111;p2"/>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lvl1pPr lvl="0" algn="ctr" rtl="0">
              <a:spcBef>
                <a:spcPts val="0"/>
              </a:spcBef>
              <a:spcAft>
                <a:spcPts val="0"/>
              </a:spcAft>
              <a:buSzPts val="5800"/>
              <a:buNone/>
              <a:defRPr sz="5800"/>
            </a:lvl1pPr>
            <a:lvl2pPr lvl="1" algn="ctr" rtl="0">
              <a:spcBef>
                <a:spcPts val="0"/>
              </a:spcBef>
              <a:spcAft>
                <a:spcPts val="0"/>
              </a:spcAft>
              <a:buSzPts val="5800"/>
              <a:buNone/>
              <a:defRPr sz="5800"/>
            </a:lvl2pPr>
            <a:lvl3pPr lvl="2" algn="ctr" rtl="0">
              <a:spcBef>
                <a:spcPts val="0"/>
              </a:spcBef>
              <a:spcAft>
                <a:spcPts val="0"/>
              </a:spcAft>
              <a:buSzPts val="5800"/>
              <a:buNone/>
              <a:defRPr sz="5800"/>
            </a:lvl3pPr>
            <a:lvl4pPr lvl="3" algn="ctr" rtl="0">
              <a:spcBef>
                <a:spcPts val="0"/>
              </a:spcBef>
              <a:spcAft>
                <a:spcPts val="0"/>
              </a:spcAft>
              <a:buSzPts val="5800"/>
              <a:buNone/>
              <a:defRPr sz="5800"/>
            </a:lvl4pPr>
            <a:lvl5pPr lvl="4" algn="ctr" rtl="0">
              <a:spcBef>
                <a:spcPts val="0"/>
              </a:spcBef>
              <a:spcAft>
                <a:spcPts val="0"/>
              </a:spcAft>
              <a:buSzPts val="5800"/>
              <a:buNone/>
              <a:defRPr sz="5800"/>
            </a:lvl5pPr>
            <a:lvl6pPr lvl="5" algn="ctr" rtl="0">
              <a:spcBef>
                <a:spcPts val="0"/>
              </a:spcBef>
              <a:spcAft>
                <a:spcPts val="0"/>
              </a:spcAft>
              <a:buSzPts val="5800"/>
              <a:buNone/>
              <a:defRPr sz="5800"/>
            </a:lvl6pPr>
            <a:lvl7pPr lvl="6" algn="ctr" rtl="0">
              <a:spcBef>
                <a:spcPts val="0"/>
              </a:spcBef>
              <a:spcAft>
                <a:spcPts val="0"/>
              </a:spcAft>
              <a:buSzPts val="5800"/>
              <a:buNone/>
              <a:defRPr sz="5800"/>
            </a:lvl7pPr>
            <a:lvl8pPr lvl="7" algn="ctr" rtl="0">
              <a:spcBef>
                <a:spcPts val="0"/>
              </a:spcBef>
              <a:spcAft>
                <a:spcPts val="0"/>
              </a:spcAft>
              <a:buSzPts val="5800"/>
              <a:buNone/>
              <a:defRPr sz="5800"/>
            </a:lvl8pPr>
            <a:lvl9pPr lvl="8" algn="ctr" rtl="0">
              <a:spcBef>
                <a:spcPts val="0"/>
              </a:spcBef>
              <a:spcAft>
                <a:spcPts val="0"/>
              </a:spcAft>
              <a:buSzPts val="5800"/>
              <a:buNone/>
              <a:defRPr sz="5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rgbClr val="A778C5"/>
            </a:gs>
            <a:gs pos="72000">
              <a:srgbClr val="F8C2C2"/>
            </a:gs>
            <a:gs pos="100000">
              <a:srgbClr val="FFE599"/>
            </a:gs>
          </a:gsLst>
          <a:lin ang="5400012" scaled="0"/>
        </a:gradFill>
        <a:effectLst/>
      </p:bgPr>
    </p:bg>
    <p:spTree>
      <p:nvGrpSpPr>
        <p:cNvPr id="1" name="Shape 112"/>
        <p:cNvGrpSpPr/>
        <p:nvPr/>
      </p:nvGrpSpPr>
      <p:grpSpPr>
        <a:xfrm>
          <a:off x="0" y="0"/>
          <a:ext cx="0" cy="0"/>
          <a:chOff x="0" y="0"/>
          <a:chExt cx="0" cy="0"/>
        </a:xfrm>
      </p:grpSpPr>
      <p:grpSp>
        <p:nvGrpSpPr>
          <p:cNvPr id="113" name="Google Shape;113;p3"/>
          <p:cNvGrpSpPr/>
          <p:nvPr/>
        </p:nvGrpSpPr>
        <p:grpSpPr>
          <a:xfrm>
            <a:off x="-1" y="50550"/>
            <a:ext cx="10370867" cy="5287714"/>
            <a:chOff x="-1" y="50550"/>
            <a:chExt cx="10370867" cy="5287714"/>
          </a:xfrm>
        </p:grpSpPr>
        <p:sp>
          <p:nvSpPr>
            <p:cNvPr id="114" name="Google Shape;114;p3"/>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 name="Google Shape;122;p3"/>
            <p:cNvGrpSpPr/>
            <p:nvPr/>
          </p:nvGrpSpPr>
          <p:grpSpPr>
            <a:xfrm>
              <a:off x="352648" y="1966851"/>
              <a:ext cx="408036" cy="3176572"/>
              <a:chOff x="967895" y="415018"/>
              <a:chExt cx="628714" cy="4895318"/>
            </a:xfrm>
          </p:grpSpPr>
          <p:sp>
            <p:nvSpPr>
              <p:cNvPr id="123" name="Google Shape;123;p3"/>
              <p:cNvSpPr/>
              <p:nvPr/>
            </p:nvSpPr>
            <p:spPr>
              <a:xfrm>
                <a:off x="1207111" y="963637"/>
                <a:ext cx="150300" cy="4346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 name="Google Shape;124;p3"/>
              <p:cNvGrpSpPr/>
              <p:nvPr/>
            </p:nvGrpSpPr>
            <p:grpSpPr>
              <a:xfrm>
                <a:off x="967895" y="415018"/>
                <a:ext cx="628714" cy="801374"/>
                <a:chOff x="1774126" y="766200"/>
                <a:chExt cx="1582467" cy="2017050"/>
              </a:xfrm>
            </p:grpSpPr>
            <p:sp>
              <p:nvSpPr>
                <p:cNvPr id="125" name="Google Shape;125;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33" name="Google Shape;133;p3"/>
            <p:cNvGrpSpPr/>
            <p:nvPr/>
          </p:nvGrpSpPr>
          <p:grpSpPr>
            <a:xfrm>
              <a:off x="1127772" y="2922213"/>
              <a:ext cx="300714" cy="2221192"/>
              <a:chOff x="967895" y="415018"/>
              <a:chExt cx="628714" cy="4643930"/>
            </a:xfrm>
          </p:grpSpPr>
          <p:sp>
            <p:nvSpPr>
              <p:cNvPr id="134" name="Google Shape;134;p3"/>
              <p:cNvSpPr/>
              <p:nvPr/>
            </p:nvSpPr>
            <p:spPr>
              <a:xfrm>
                <a:off x="1207134" y="963649"/>
                <a:ext cx="150300" cy="40953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3"/>
              <p:cNvGrpSpPr/>
              <p:nvPr/>
            </p:nvGrpSpPr>
            <p:grpSpPr>
              <a:xfrm>
                <a:off x="967895" y="415018"/>
                <a:ext cx="628714" cy="801374"/>
                <a:chOff x="1774126" y="766200"/>
                <a:chExt cx="1582467" cy="2017050"/>
              </a:xfrm>
            </p:grpSpPr>
            <p:sp>
              <p:nvSpPr>
                <p:cNvPr id="136" name="Google Shape;136;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44" name="Google Shape;144;p3"/>
            <p:cNvGrpSpPr/>
            <p:nvPr/>
          </p:nvGrpSpPr>
          <p:grpSpPr>
            <a:xfrm>
              <a:off x="7817748" y="1079748"/>
              <a:ext cx="408036" cy="4063663"/>
              <a:chOff x="967895" y="415018"/>
              <a:chExt cx="628714" cy="6262387"/>
            </a:xfrm>
          </p:grpSpPr>
          <p:sp>
            <p:nvSpPr>
              <p:cNvPr id="145" name="Google Shape;145;p3"/>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
              <p:cNvGrpSpPr/>
              <p:nvPr/>
            </p:nvGrpSpPr>
            <p:grpSpPr>
              <a:xfrm>
                <a:off x="967895" y="415018"/>
                <a:ext cx="628714" cy="801374"/>
                <a:chOff x="1774126" y="766200"/>
                <a:chExt cx="1582467" cy="2017050"/>
              </a:xfrm>
            </p:grpSpPr>
            <p:sp>
              <p:nvSpPr>
                <p:cNvPr id="147" name="Google Shape;147;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 name="Google Shape;155;p3"/>
            <p:cNvGrpSpPr/>
            <p:nvPr/>
          </p:nvGrpSpPr>
          <p:grpSpPr>
            <a:xfrm>
              <a:off x="7200036" y="3718572"/>
              <a:ext cx="284493" cy="1424795"/>
              <a:chOff x="967895" y="415018"/>
              <a:chExt cx="628714" cy="3148718"/>
            </a:xfrm>
          </p:grpSpPr>
          <p:sp>
            <p:nvSpPr>
              <p:cNvPr id="156" name="Google Shape;156;p3"/>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3"/>
              <p:cNvGrpSpPr/>
              <p:nvPr/>
            </p:nvGrpSpPr>
            <p:grpSpPr>
              <a:xfrm>
                <a:off x="967895" y="415018"/>
                <a:ext cx="628714" cy="801374"/>
                <a:chOff x="1774126" y="766200"/>
                <a:chExt cx="1582467" cy="2017050"/>
              </a:xfrm>
            </p:grpSpPr>
            <p:sp>
              <p:nvSpPr>
                <p:cNvPr id="158" name="Google Shape;158;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 name="Google Shape;166;p3"/>
            <p:cNvGrpSpPr/>
            <p:nvPr/>
          </p:nvGrpSpPr>
          <p:grpSpPr>
            <a:xfrm>
              <a:off x="8299552" y="3133869"/>
              <a:ext cx="333219" cy="2017814"/>
              <a:chOff x="967895" y="415018"/>
              <a:chExt cx="628714" cy="3807196"/>
            </a:xfrm>
          </p:grpSpPr>
          <p:sp>
            <p:nvSpPr>
              <p:cNvPr id="167" name="Google Shape;167;p3"/>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3"/>
              <p:cNvGrpSpPr/>
              <p:nvPr/>
            </p:nvGrpSpPr>
            <p:grpSpPr>
              <a:xfrm>
                <a:off x="967895" y="415018"/>
                <a:ext cx="628714" cy="801374"/>
                <a:chOff x="1774126" y="766200"/>
                <a:chExt cx="1582467" cy="2017050"/>
              </a:xfrm>
            </p:grpSpPr>
            <p:sp>
              <p:nvSpPr>
                <p:cNvPr id="169" name="Google Shape;169;p3"/>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3"/>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3"/>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3"/>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3"/>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3"/>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3"/>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3"/>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77" name="Google Shape;177;p3"/>
            <p:cNvGrpSpPr/>
            <p:nvPr/>
          </p:nvGrpSpPr>
          <p:grpSpPr>
            <a:xfrm>
              <a:off x="104275" y="50550"/>
              <a:ext cx="8948150" cy="772675"/>
              <a:chOff x="104275" y="50550"/>
              <a:chExt cx="8948150" cy="772675"/>
            </a:xfrm>
          </p:grpSpPr>
          <p:sp>
            <p:nvSpPr>
              <p:cNvPr id="178" name="Google Shape;178;p3"/>
              <p:cNvSpPr/>
              <p:nvPr/>
            </p:nvSpPr>
            <p:spPr>
              <a:xfrm>
                <a:off x="86948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9" name="Google Shape;179;p3"/>
              <p:cNvSpPr/>
              <p:nvPr/>
            </p:nvSpPr>
            <p:spPr>
              <a:xfrm>
                <a:off x="5156375" y="146713"/>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0" name="Google Shape;180;p3"/>
              <p:cNvSpPr/>
              <p:nvPr/>
            </p:nvSpPr>
            <p:spPr>
              <a:xfrm>
                <a:off x="7219963" y="349471"/>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1" name="Google Shape;181;p3"/>
              <p:cNvSpPr/>
              <p:nvPr/>
            </p:nvSpPr>
            <p:spPr>
              <a:xfrm>
                <a:off x="7252363" y="114324"/>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2" name="Google Shape;182;p3"/>
              <p:cNvSpPr/>
              <p:nvPr/>
            </p:nvSpPr>
            <p:spPr>
              <a:xfrm>
                <a:off x="799867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3" name="Google Shape;183;p3"/>
              <p:cNvSpPr/>
              <p:nvPr/>
            </p:nvSpPr>
            <p:spPr>
              <a:xfrm>
                <a:off x="6352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4" name="Google Shape;184;p3"/>
              <p:cNvSpPr/>
              <p:nvPr/>
            </p:nvSpPr>
            <p:spPr>
              <a:xfrm>
                <a:off x="373670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5" name="Google Shape;185;p3"/>
              <p:cNvSpPr/>
              <p:nvPr/>
            </p:nvSpPr>
            <p:spPr>
              <a:xfrm>
                <a:off x="280562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6" name="Google Shape;186;p3"/>
              <p:cNvSpPr/>
              <p:nvPr/>
            </p:nvSpPr>
            <p:spPr>
              <a:xfrm>
                <a:off x="1913750"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7" name="Google Shape;187;p3"/>
              <p:cNvSpPr/>
              <p:nvPr/>
            </p:nvSpPr>
            <p:spPr>
              <a:xfrm>
                <a:off x="3266675"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8" name="Google Shape;188;p3"/>
              <p:cNvSpPr/>
              <p:nvPr/>
            </p:nvSpPr>
            <p:spPr>
              <a:xfrm>
                <a:off x="262050" y="1143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89" name="Google Shape;189;p3"/>
              <p:cNvSpPr/>
              <p:nvPr/>
            </p:nvSpPr>
            <p:spPr>
              <a:xfrm>
                <a:off x="1279125" y="22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0" name="Google Shape;190;p3"/>
              <p:cNvSpPr/>
              <p:nvPr/>
            </p:nvSpPr>
            <p:spPr>
              <a:xfrm>
                <a:off x="10551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1" name="Google Shape;191;p3"/>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5288025" y="226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7" name="Google Shape;197;p3"/>
              <p:cNvSpPr/>
              <p:nvPr/>
            </p:nvSpPr>
            <p:spPr>
              <a:xfrm>
                <a:off x="5948425" y="3818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8" name="Google Shape;198;p3"/>
              <p:cNvSpPr/>
              <p:nvPr/>
            </p:nvSpPr>
            <p:spPr>
              <a:xfrm>
                <a:off x="9020025" y="4142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99" name="Google Shape;199;p3"/>
              <p:cNvSpPr/>
              <p:nvPr/>
            </p:nvSpPr>
            <p:spPr>
              <a:xfrm>
                <a:off x="1588200" y="505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0" name="Google Shape;200;p3"/>
              <p:cNvSpPr/>
              <p:nvPr/>
            </p:nvSpPr>
            <p:spPr>
              <a:xfrm>
                <a:off x="3636675" y="47235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1" name="Google Shape;201;p3"/>
              <p:cNvSpPr/>
              <p:nvPr/>
            </p:nvSpPr>
            <p:spPr>
              <a:xfrm>
                <a:off x="104275" y="3494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2" name="Google Shape;202;p3"/>
              <p:cNvSpPr/>
              <p:nvPr/>
            </p:nvSpPr>
            <p:spPr>
              <a:xfrm>
                <a:off x="4558675" y="300700"/>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3" name="Google Shape;203;p3"/>
              <p:cNvSpPr/>
              <p:nvPr/>
            </p:nvSpPr>
            <p:spPr>
              <a:xfrm>
                <a:off x="605432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4" name="Google Shape;204;p3"/>
              <p:cNvSpPr/>
              <p:nvPr/>
            </p:nvSpPr>
            <p:spPr>
              <a:xfrm>
                <a:off x="8181475" y="2904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5" name="Google Shape;205;p3"/>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2292625"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7" name="Google Shape;207;p3"/>
              <p:cNvSpPr/>
              <p:nvPr/>
            </p:nvSpPr>
            <p:spPr>
              <a:xfrm>
                <a:off x="546440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8" name="Google Shape;208;p3"/>
              <p:cNvSpPr/>
              <p:nvPr/>
            </p:nvSpPr>
            <p:spPr>
              <a:xfrm>
                <a:off x="294450" y="719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09" name="Google Shape;209;p3"/>
              <p:cNvSpPr/>
              <p:nvPr/>
            </p:nvSpPr>
            <p:spPr>
              <a:xfrm>
                <a:off x="7822650" y="63197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10" name="Google Shape;210;p3"/>
              <p:cNvSpPr/>
              <p:nvPr/>
            </p:nvSpPr>
            <p:spPr>
              <a:xfrm>
                <a:off x="8583225" y="790825"/>
                <a:ext cx="32400" cy="32400"/>
              </a:xfrm>
              <a:prstGeom prst="ellipse">
                <a:avLst/>
              </a:pr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211" name="Google Shape;211;p3"/>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2" name="Google Shape;212;p3"/>
          <p:cNvSpPr txBox="1">
            <a:spLocks noGrp="1"/>
          </p:cNvSpPr>
          <p:nvPr>
            <p:ph type="subTitle" idx="1"/>
          </p:nvPr>
        </p:nvSpPr>
        <p:spPr>
          <a:xfrm>
            <a:off x="1632600" y="3073838"/>
            <a:ext cx="5878800" cy="396600"/>
          </a:xfrm>
          <a:prstGeom prst="rect">
            <a:avLst/>
          </a:prstGeom>
        </p:spPr>
        <p:txBody>
          <a:bodyPr spcFirstLastPara="1" wrap="square" lIns="0" tIns="0" rIns="0" bIns="0" anchor="t" anchorCtr="0">
            <a:noAutofit/>
          </a:bodyPr>
          <a:lstStyle>
            <a:lvl1pPr lvl="0" algn="ctr" rtl="0">
              <a:spcBef>
                <a:spcPts val="0"/>
              </a:spcBef>
              <a:spcAft>
                <a:spcPts val="0"/>
              </a:spcAft>
              <a:buSzPts val="2200"/>
              <a:buNone/>
              <a:defRPr sz="2200"/>
            </a:lvl1pPr>
            <a:lvl2pPr lvl="1" algn="ctr" rtl="0">
              <a:spcBef>
                <a:spcPts val="800"/>
              </a:spcBef>
              <a:spcAft>
                <a:spcPts val="0"/>
              </a:spcAft>
              <a:buSzPts val="2800"/>
              <a:buNone/>
              <a:defRPr sz="2800"/>
            </a:lvl2pPr>
            <a:lvl3pPr lvl="2" algn="ctr" rtl="0">
              <a:spcBef>
                <a:spcPts val="800"/>
              </a:spcBef>
              <a:spcAft>
                <a:spcPts val="0"/>
              </a:spcAft>
              <a:buSzPts val="2800"/>
              <a:buNone/>
              <a:defRPr sz="2800"/>
            </a:lvl3pPr>
            <a:lvl4pPr lvl="3" algn="ctr" rtl="0">
              <a:spcBef>
                <a:spcPts val="800"/>
              </a:spcBef>
              <a:spcAft>
                <a:spcPts val="0"/>
              </a:spcAft>
              <a:buSzPts val="2800"/>
              <a:buNone/>
              <a:defRPr sz="2800"/>
            </a:lvl4pPr>
            <a:lvl5pPr lvl="4" algn="ctr" rtl="0">
              <a:spcBef>
                <a:spcPts val="800"/>
              </a:spcBef>
              <a:spcAft>
                <a:spcPts val="0"/>
              </a:spcAft>
              <a:buSzPts val="2800"/>
              <a:buNone/>
              <a:defRPr sz="2800"/>
            </a:lvl5pPr>
            <a:lvl6pPr lvl="5" algn="ctr" rtl="0">
              <a:spcBef>
                <a:spcPts val="800"/>
              </a:spcBef>
              <a:spcAft>
                <a:spcPts val="0"/>
              </a:spcAft>
              <a:buSzPts val="2800"/>
              <a:buNone/>
              <a:defRPr sz="2800"/>
            </a:lvl6pPr>
            <a:lvl7pPr lvl="6" algn="ctr" rtl="0">
              <a:spcBef>
                <a:spcPts val="800"/>
              </a:spcBef>
              <a:spcAft>
                <a:spcPts val="0"/>
              </a:spcAft>
              <a:buSzPts val="2800"/>
              <a:buNone/>
              <a:defRPr sz="2800"/>
            </a:lvl7pPr>
            <a:lvl8pPr lvl="7" algn="ctr" rtl="0">
              <a:spcBef>
                <a:spcPts val="800"/>
              </a:spcBef>
              <a:spcAft>
                <a:spcPts val="0"/>
              </a:spcAft>
              <a:buSzPts val="2800"/>
              <a:buNone/>
              <a:defRPr sz="2800"/>
            </a:lvl8pPr>
            <a:lvl9pPr lvl="8" algn="ctr" rtl="0">
              <a:spcBef>
                <a:spcPts val="800"/>
              </a:spcBef>
              <a:spcAft>
                <a:spcPts val="80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dk1"/>
            </a:gs>
            <a:gs pos="67000">
              <a:schemeClr val="accent1"/>
            </a:gs>
            <a:gs pos="100000">
              <a:srgbClr val="B4A7D6"/>
            </a:gs>
          </a:gsLst>
          <a:lin ang="5400012" scaled="0"/>
        </a:gradFill>
        <a:effectLst/>
      </p:bgPr>
    </p:bg>
    <p:spTree>
      <p:nvGrpSpPr>
        <p:cNvPr id="1" name="Shape 213"/>
        <p:cNvGrpSpPr/>
        <p:nvPr/>
      </p:nvGrpSpPr>
      <p:grpSpPr>
        <a:xfrm>
          <a:off x="0" y="0"/>
          <a:ext cx="0" cy="0"/>
          <a:chOff x="0" y="0"/>
          <a:chExt cx="0" cy="0"/>
        </a:xfrm>
      </p:grpSpPr>
      <p:grpSp>
        <p:nvGrpSpPr>
          <p:cNvPr id="214" name="Google Shape;214;p4"/>
          <p:cNvGrpSpPr/>
          <p:nvPr/>
        </p:nvGrpSpPr>
        <p:grpSpPr>
          <a:xfrm>
            <a:off x="-1" y="50550"/>
            <a:ext cx="10370867" cy="5287714"/>
            <a:chOff x="-1" y="50550"/>
            <a:chExt cx="10370867" cy="5287714"/>
          </a:xfrm>
        </p:grpSpPr>
        <p:sp>
          <p:nvSpPr>
            <p:cNvPr id="215" name="Google Shape;215;p4"/>
            <p:cNvSpPr/>
            <p:nvPr/>
          </p:nvSpPr>
          <p:spPr>
            <a:xfrm>
              <a:off x="8" y="2753964"/>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4"/>
            <p:cNvSpPr/>
            <p:nvPr/>
          </p:nvSpPr>
          <p:spPr>
            <a:xfrm>
              <a:off x="2934697" y="3638722"/>
              <a:ext cx="2412605" cy="11051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4"/>
            <p:cNvSpPr/>
            <p:nvPr/>
          </p:nvSpPr>
          <p:spPr>
            <a:xfrm>
              <a:off x="4121250" y="3038789"/>
              <a:ext cx="2282313" cy="777338"/>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4"/>
            <p:cNvSpPr/>
            <p:nvPr/>
          </p:nvSpPr>
          <p:spPr>
            <a:xfrm>
              <a:off x="4436987" y="3517239"/>
              <a:ext cx="3817064" cy="1638977"/>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4"/>
            <p:cNvSpPr/>
            <p:nvPr/>
          </p:nvSpPr>
          <p:spPr>
            <a:xfrm>
              <a:off x="545777" y="4126981"/>
              <a:ext cx="2700819" cy="1029253"/>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4"/>
            <p:cNvSpPr/>
            <p:nvPr/>
          </p:nvSpPr>
          <p:spPr>
            <a:xfrm flipH="1">
              <a:off x="-1" y="3517248"/>
              <a:ext cx="1483687" cy="67965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4"/>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4"/>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C5E0FE">
                    <a:alpha val="34509"/>
                  </a:srgbClr>
                </a:gs>
                <a:gs pos="100000">
                  <a:srgbClr val="6D9EEB">
                    <a:alpha val="0"/>
                  </a:srgbClr>
                </a:gs>
              </a:gsLst>
              <a:lin ang="54007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23" name="Google Shape;223;p4"/>
            <p:cNvGrpSpPr/>
            <p:nvPr/>
          </p:nvGrpSpPr>
          <p:grpSpPr>
            <a:xfrm>
              <a:off x="352648" y="1966851"/>
              <a:ext cx="408036" cy="3176572"/>
              <a:chOff x="967895" y="415018"/>
              <a:chExt cx="628714" cy="4895318"/>
            </a:xfrm>
          </p:grpSpPr>
          <p:sp>
            <p:nvSpPr>
              <p:cNvPr id="224" name="Google Shape;224;p4"/>
              <p:cNvSpPr/>
              <p:nvPr/>
            </p:nvSpPr>
            <p:spPr>
              <a:xfrm>
                <a:off x="1207111" y="963637"/>
                <a:ext cx="150300" cy="43467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4"/>
              <p:cNvGrpSpPr/>
              <p:nvPr/>
            </p:nvGrpSpPr>
            <p:grpSpPr>
              <a:xfrm>
                <a:off x="967895" y="415018"/>
                <a:ext cx="628714" cy="801374"/>
                <a:chOff x="1774126" y="766200"/>
                <a:chExt cx="1582467" cy="2017050"/>
              </a:xfrm>
            </p:grpSpPr>
            <p:sp>
              <p:nvSpPr>
                <p:cNvPr id="226" name="Google Shape;226;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34" name="Google Shape;234;p4"/>
            <p:cNvGrpSpPr/>
            <p:nvPr/>
          </p:nvGrpSpPr>
          <p:grpSpPr>
            <a:xfrm>
              <a:off x="1127772" y="2922213"/>
              <a:ext cx="300714" cy="2221192"/>
              <a:chOff x="967895" y="415018"/>
              <a:chExt cx="628714" cy="4643930"/>
            </a:xfrm>
          </p:grpSpPr>
          <p:sp>
            <p:nvSpPr>
              <p:cNvPr id="235" name="Google Shape;235;p4"/>
              <p:cNvSpPr/>
              <p:nvPr/>
            </p:nvSpPr>
            <p:spPr>
              <a:xfrm>
                <a:off x="1207134" y="963649"/>
                <a:ext cx="150300" cy="40953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4"/>
              <p:cNvGrpSpPr/>
              <p:nvPr/>
            </p:nvGrpSpPr>
            <p:grpSpPr>
              <a:xfrm>
                <a:off x="967895" y="415018"/>
                <a:ext cx="628714" cy="801374"/>
                <a:chOff x="1774126" y="766200"/>
                <a:chExt cx="1582467" cy="2017050"/>
              </a:xfrm>
            </p:grpSpPr>
            <p:sp>
              <p:nvSpPr>
                <p:cNvPr id="237" name="Google Shape;237;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45" name="Google Shape;245;p4"/>
            <p:cNvGrpSpPr/>
            <p:nvPr/>
          </p:nvGrpSpPr>
          <p:grpSpPr>
            <a:xfrm>
              <a:off x="7817748" y="1079748"/>
              <a:ext cx="408036" cy="4063663"/>
              <a:chOff x="967895" y="415018"/>
              <a:chExt cx="628714" cy="6262387"/>
            </a:xfrm>
          </p:grpSpPr>
          <p:sp>
            <p:nvSpPr>
              <p:cNvPr id="246" name="Google Shape;246;p4"/>
              <p:cNvSpPr/>
              <p:nvPr/>
            </p:nvSpPr>
            <p:spPr>
              <a:xfrm>
                <a:off x="1207111" y="963605"/>
                <a:ext cx="150300" cy="57138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4"/>
              <p:cNvGrpSpPr/>
              <p:nvPr/>
            </p:nvGrpSpPr>
            <p:grpSpPr>
              <a:xfrm>
                <a:off x="967895" y="415018"/>
                <a:ext cx="628714" cy="801374"/>
                <a:chOff x="1774126" y="766200"/>
                <a:chExt cx="1582467" cy="2017050"/>
              </a:xfrm>
            </p:grpSpPr>
            <p:sp>
              <p:nvSpPr>
                <p:cNvPr id="248" name="Google Shape;248;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6" name="Google Shape;256;p4"/>
            <p:cNvGrpSpPr/>
            <p:nvPr/>
          </p:nvGrpSpPr>
          <p:grpSpPr>
            <a:xfrm>
              <a:off x="7200036" y="3718572"/>
              <a:ext cx="284493" cy="1424795"/>
              <a:chOff x="967895" y="415018"/>
              <a:chExt cx="628714" cy="3148718"/>
            </a:xfrm>
          </p:grpSpPr>
          <p:sp>
            <p:nvSpPr>
              <p:cNvPr id="257" name="Google Shape;257;p4"/>
              <p:cNvSpPr/>
              <p:nvPr/>
            </p:nvSpPr>
            <p:spPr>
              <a:xfrm>
                <a:off x="1207096" y="963636"/>
                <a:ext cx="150300" cy="26001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 name="Google Shape;258;p4"/>
              <p:cNvGrpSpPr/>
              <p:nvPr/>
            </p:nvGrpSpPr>
            <p:grpSpPr>
              <a:xfrm>
                <a:off x="967895" y="415018"/>
                <a:ext cx="628714" cy="801374"/>
                <a:chOff x="1774126" y="766200"/>
                <a:chExt cx="1582467" cy="2017050"/>
              </a:xfrm>
            </p:grpSpPr>
            <p:sp>
              <p:nvSpPr>
                <p:cNvPr id="259" name="Google Shape;259;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67" name="Google Shape;267;p4"/>
            <p:cNvGrpSpPr/>
            <p:nvPr/>
          </p:nvGrpSpPr>
          <p:grpSpPr>
            <a:xfrm>
              <a:off x="8299552" y="3133869"/>
              <a:ext cx="333219" cy="2017814"/>
              <a:chOff x="967895" y="415018"/>
              <a:chExt cx="628714" cy="3807196"/>
            </a:xfrm>
          </p:grpSpPr>
          <p:sp>
            <p:nvSpPr>
              <p:cNvPr id="268" name="Google Shape;268;p4"/>
              <p:cNvSpPr/>
              <p:nvPr/>
            </p:nvSpPr>
            <p:spPr>
              <a:xfrm>
                <a:off x="1207136" y="963615"/>
                <a:ext cx="150300" cy="3258600"/>
              </a:xfrm>
              <a:prstGeom prst="trapezoid">
                <a:avLst>
                  <a:gd name="adj" fmla="val 25183"/>
                </a:avLst>
              </a:prstGeom>
              <a:gradFill>
                <a:gsLst>
                  <a:gs pos="0">
                    <a:srgbClr val="C5E0FE">
                      <a:alpha val="34509"/>
                      <a:alpha val="16200"/>
                    </a:srgbClr>
                  </a:gs>
                  <a:gs pos="100000">
                    <a:srgbClr val="6D9EEB">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4"/>
              <p:cNvGrpSpPr/>
              <p:nvPr/>
            </p:nvGrpSpPr>
            <p:grpSpPr>
              <a:xfrm>
                <a:off x="967895" y="415018"/>
                <a:ext cx="628714" cy="801374"/>
                <a:chOff x="1774126" y="766200"/>
                <a:chExt cx="1582467" cy="2017050"/>
              </a:xfrm>
            </p:grpSpPr>
            <p:sp>
              <p:nvSpPr>
                <p:cNvPr id="270" name="Google Shape;270;p4"/>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4"/>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4"/>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4"/>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4"/>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4"/>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4"/>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4"/>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78" name="Google Shape;278;p4"/>
            <p:cNvGrpSpPr/>
            <p:nvPr/>
          </p:nvGrpSpPr>
          <p:grpSpPr>
            <a:xfrm>
              <a:off x="104275" y="50550"/>
              <a:ext cx="8948150" cy="772675"/>
              <a:chOff x="104275" y="50550"/>
              <a:chExt cx="8948150" cy="772675"/>
            </a:xfrm>
          </p:grpSpPr>
          <p:sp>
            <p:nvSpPr>
              <p:cNvPr id="279" name="Google Shape;279;p4"/>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0" name="Google Shape;280;p4"/>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1" name="Google Shape;281;p4"/>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2" name="Google Shape;282;p4"/>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3" name="Google Shape;283;p4"/>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4" name="Google Shape;284;p4"/>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5" name="Google Shape;285;p4"/>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6" name="Google Shape;286;p4"/>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7" name="Google Shape;287;p4"/>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4"/>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9" name="Google Shape;289;p4"/>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0" name="Google Shape;290;p4"/>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1" name="Google Shape;291;p4"/>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2" name="Google Shape;292;p4"/>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8" name="Google Shape;298;p4"/>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99" name="Google Shape;299;p4"/>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0" name="Google Shape;300;p4"/>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1" name="Google Shape;301;p4"/>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2" name="Google Shape;302;p4"/>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3" name="Google Shape;303;p4"/>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4" name="Google Shape;304;p4"/>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5" name="Google Shape;305;p4"/>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6" name="Google Shape;306;p4"/>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8" name="Google Shape;308;p4"/>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09" name="Google Shape;309;p4"/>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0" name="Google Shape;310;p4"/>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11" name="Google Shape;311;p4"/>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312" name="Google Shape;312;p4"/>
          <p:cNvSpPr txBox="1">
            <a:spLocks noGrp="1"/>
          </p:cNvSpPr>
          <p:nvPr>
            <p:ph type="body" idx="1"/>
          </p:nvPr>
        </p:nvSpPr>
        <p:spPr>
          <a:xfrm>
            <a:off x="1675575" y="2161800"/>
            <a:ext cx="5778600" cy="819900"/>
          </a:xfrm>
          <a:prstGeom prst="rect">
            <a:avLst/>
          </a:prstGeom>
          <a:effectLst>
            <a:outerShdw blurRad="28575" dist="9525" dir="5400000" algn="bl" rotWithShape="0">
              <a:schemeClr val="dk1">
                <a:alpha val="38000"/>
              </a:schemeClr>
            </a:outerShdw>
          </a:effectLst>
        </p:spPr>
        <p:txBody>
          <a:bodyPr spcFirstLastPara="1" wrap="square" lIns="0" tIns="0" rIns="0" bIns="0" anchor="ctr" anchorCtr="0">
            <a:noAutofit/>
          </a:bodyPr>
          <a:lstStyle>
            <a:lvl1pPr marL="457200" lvl="0" indent="-406400" algn="ctr" rtl="0">
              <a:spcBef>
                <a:spcPts val="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1pPr>
            <a:lvl2pPr marL="914400" lvl="1"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2pPr>
            <a:lvl3pPr marL="1371600" lvl="2"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3pPr>
            <a:lvl4pPr marL="1828800" lvl="3"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4pPr>
            <a:lvl5pPr marL="2286000" lvl="4"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5pPr>
            <a:lvl6pPr marL="2743200" lvl="5"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6pPr>
            <a:lvl7pPr marL="3200400" lvl="6"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7pPr>
            <a:lvl8pPr marL="3657600" lvl="7" indent="-406400" algn="ctr" rtl="0">
              <a:spcBef>
                <a:spcPts val="800"/>
              </a:spcBef>
              <a:spcAft>
                <a:spcPts val="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8pPr>
            <a:lvl9pPr marL="4114800" lvl="8" indent="-406400" algn="ctr" rtl="0">
              <a:spcBef>
                <a:spcPts val="800"/>
              </a:spcBef>
              <a:spcAft>
                <a:spcPts val="800"/>
              </a:spcAft>
              <a:buClr>
                <a:schemeClr val="lt1"/>
              </a:buClr>
              <a:buSzPts val="2800"/>
              <a:buFont typeface="Space Grotesk Light"/>
              <a:buChar char="■"/>
              <a:defRPr sz="2800">
                <a:solidFill>
                  <a:schemeClr val="lt1"/>
                </a:solidFill>
                <a:latin typeface="Space Grotesk Light"/>
                <a:ea typeface="Space Grotesk Light"/>
                <a:cs typeface="Space Grotesk Light"/>
                <a:sym typeface="Space Grotesk Light"/>
              </a:defRPr>
            </a:lvl9pPr>
          </a:lstStyle>
          <a:p>
            <a:endParaRPr/>
          </a:p>
        </p:txBody>
      </p:sp>
      <p:sp>
        <p:nvSpPr>
          <p:cNvPr id="313" name="Google Shape;313;p4"/>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75"/>
        <p:cNvGrpSpPr/>
        <p:nvPr/>
      </p:nvGrpSpPr>
      <p:grpSpPr>
        <a:xfrm>
          <a:off x="0" y="0"/>
          <a:ext cx="0" cy="0"/>
          <a:chOff x="0" y="0"/>
          <a:chExt cx="0" cy="0"/>
        </a:xfrm>
      </p:grpSpPr>
      <p:grpSp>
        <p:nvGrpSpPr>
          <p:cNvPr id="476" name="Google Shape;476;p7"/>
          <p:cNvGrpSpPr/>
          <p:nvPr/>
        </p:nvGrpSpPr>
        <p:grpSpPr>
          <a:xfrm>
            <a:off x="104275" y="50550"/>
            <a:ext cx="10266591" cy="5287714"/>
            <a:chOff x="104275" y="50550"/>
            <a:chExt cx="10266591" cy="5287714"/>
          </a:xfrm>
        </p:grpSpPr>
        <p:sp>
          <p:nvSpPr>
            <p:cNvPr id="477" name="Google Shape;477;p7"/>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7"/>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7"/>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7"/>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7"/>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7"/>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7"/>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7"/>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85" name="Google Shape;485;p7"/>
            <p:cNvGrpSpPr/>
            <p:nvPr/>
          </p:nvGrpSpPr>
          <p:grpSpPr>
            <a:xfrm>
              <a:off x="7817748" y="1079748"/>
              <a:ext cx="408036" cy="4063663"/>
              <a:chOff x="967895" y="415018"/>
              <a:chExt cx="628714" cy="6262387"/>
            </a:xfrm>
          </p:grpSpPr>
          <p:sp>
            <p:nvSpPr>
              <p:cNvPr id="486" name="Google Shape;486;p7"/>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7"/>
              <p:cNvGrpSpPr/>
              <p:nvPr/>
            </p:nvGrpSpPr>
            <p:grpSpPr>
              <a:xfrm>
                <a:off x="967895" y="415018"/>
                <a:ext cx="628714" cy="801374"/>
                <a:chOff x="1774126" y="766200"/>
                <a:chExt cx="1582467" cy="2017050"/>
              </a:xfrm>
            </p:grpSpPr>
            <p:sp>
              <p:nvSpPr>
                <p:cNvPr id="488" name="Google Shape;488;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96" name="Google Shape;496;p7"/>
            <p:cNvGrpSpPr/>
            <p:nvPr/>
          </p:nvGrpSpPr>
          <p:grpSpPr>
            <a:xfrm>
              <a:off x="8299552" y="3133869"/>
              <a:ext cx="333219" cy="2017814"/>
              <a:chOff x="967895" y="415018"/>
              <a:chExt cx="628714" cy="3807196"/>
            </a:xfrm>
          </p:grpSpPr>
          <p:sp>
            <p:nvSpPr>
              <p:cNvPr id="497" name="Google Shape;497;p7"/>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7"/>
              <p:cNvGrpSpPr/>
              <p:nvPr/>
            </p:nvGrpSpPr>
            <p:grpSpPr>
              <a:xfrm>
                <a:off x="967895" y="415018"/>
                <a:ext cx="628714" cy="801374"/>
                <a:chOff x="1774126" y="766200"/>
                <a:chExt cx="1582467" cy="2017050"/>
              </a:xfrm>
            </p:grpSpPr>
            <p:sp>
              <p:nvSpPr>
                <p:cNvPr id="499" name="Google Shape;499;p7"/>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7"/>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7"/>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7"/>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7"/>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7"/>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7"/>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7"/>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07" name="Google Shape;507;p7"/>
            <p:cNvGrpSpPr/>
            <p:nvPr/>
          </p:nvGrpSpPr>
          <p:grpSpPr>
            <a:xfrm>
              <a:off x="104275" y="50550"/>
              <a:ext cx="8948150" cy="772675"/>
              <a:chOff x="104275" y="50550"/>
              <a:chExt cx="8948150" cy="772675"/>
            </a:xfrm>
          </p:grpSpPr>
          <p:sp>
            <p:nvSpPr>
              <p:cNvPr id="508" name="Google Shape;508;p7"/>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09" name="Google Shape;509;p7"/>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0" name="Google Shape;510;p7"/>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1" name="Google Shape;511;p7"/>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2" name="Google Shape;512;p7"/>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3" name="Google Shape;513;p7"/>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4" name="Google Shape;514;p7"/>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5" name="Google Shape;515;p7"/>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6" name="Google Shape;516;p7"/>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7" name="Google Shape;517;p7"/>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8" name="Google Shape;518;p7"/>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19" name="Google Shape;519;p7"/>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0" name="Google Shape;520;p7"/>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1" name="Google Shape;521;p7"/>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7" name="Google Shape;527;p7"/>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8" name="Google Shape;528;p7"/>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29" name="Google Shape;529;p7"/>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0" name="Google Shape;530;p7"/>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1" name="Google Shape;531;p7"/>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2" name="Google Shape;532;p7"/>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3" name="Google Shape;533;p7"/>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4" name="Google Shape;534;p7"/>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5" name="Google Shape;535;p7"/>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7" name="Google Shape;537;p7"/>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8" name="Google Shape;538;p7"/>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39" name="Google Shape;539;p7"/>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40" name="Google Shape;540;p7"/>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541" name="Google Shape;541;p7"/>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2" name="Google Shape;542;p7"/>
          <p:cNvSpPr txBox="1">
            <a:spLocks noGrp="1"/>
          </p:cNvSpPr>
          <p:nvPr>
            <p:ph type="body" idx="1"/>
          </p:nvPr>
        </p:nvSpPr>
        <p:spPr>
          <a:xfrm>
            <a:off x="855434"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3" name="Google Shape;543;p7"/>
          <p:cNvSpPr txBox="1">
            <a:spLocks noGrp="1"/>
          </p:cNvSpPr>
          <p:nvPr>
            <p:ph type="body" idx="2"/>
          </p:nvPr>
        </p:nvSpPr>
        <p:spPr>
          <a:xfrm>
            <a:off x="3161403"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4" name="Google Shape;544;p7"/>
          <p:cNvSpPr txBox="1">
            <a:spLocks noGrp="1"/>
          </p:cNvSpPr>
          <p:nvPr>
            <p:ph type="body" idx="3"/>
          </p:nvPr>
        </p:nvSpPr>
        <p:spPr>
          <a:xfrm>
            <a:off x="5467372" y="1553825"/>
            <a:ext cx="2087100" cy="32184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800"/>
              </a:spcBef>
              <a:spcAft>
                <a:spcPts val="0"/>
              </a:spcAft>
              <a:buSzPts val="1600"/>
              <a:buChar char="▻"/>
              <a:defRPr sz="1600"/>
            </a:lvl2pPr>
            <a:lvl3pPr marL="1371600" lvl="2" indent="-330200" rtl="0">
              <a:spcBef>
                <a:spcPts val="800"/>
              </a:spcBef>
              <a:spcAft>
                <a:spcPts val="0"/>
              </a:spcAft>
              <a:buSzPts val="1600"/>
              <a:buChar char="■"/>
              <a:defRPr sz="1600"/>
            </a:lvl3pPr>
            <a:lvl4pPr marL="1828800" lvl="3" indent="-330200" rtl="0">
              <a:spcBef>
                <a:spcPts val="800"/>
              </a:spcBef>
              <a:spcAft>
                <a:spcPts val="0"/>
              </a:spcAft>
              <a:buSzPts val="1600"/>
              <a:buChar char="●"/>
              <a:defRPr sz="1600"/>
            </a:lvl4pPr>
            <a:lvl5pPr marL="2286000" lvl="4" indent="-330200" rtl="0">
              <a:spcBef>
                <a:spcPts val="800"/>
              </a:spcBef>
              <a:spcAft>
                <a:spcPts val="0"/>
              </a:spcAft>
              <a:buSzPts val="1600"/>
              <a:buChar char="○"/>
              <a:defRPr sz="1600"/>
            </a:lvl5pPr>
            <a:lvl6pPr marL="2743200" lvl="5" indent="-330200" rtl="0">
              <a:spcBef>
                <a:spcPts val="800"/>
              </a:spcBef>
              <a:spcAft>
                <a:spcPts val="0"/>
              </a:spcAft>
              <a:buSzPts val="1600"/>
              <a:buChar char="■"/>
              <a:defRPr sz="1600"/>
            </a:lvl6pPr>
            <a:lvl7pPr marL="3200400" lvl="6" indent="-330200" rtl="0">
              <a:spcBef>
                <a:spcPts val="800"/>
              </a:spcBef>
              <a:spcAft>
                <a:spcPts val="0"/>
              </a:spcAft>
              <a:buSzPts val="1600"/>
              <a:buChar char="●"/>
              <a:defRPr sz="1600"/>
            </a:lvl7pPr>
            <a:lvl8pPr marL="3657600" lvl="7" indent="-330200" rtl="0">
              <a:spcBef>
                <a:spcPts val="800"/>
              </a:spcBef>
              <a:spcAft>
                <a:spcPts val="0"/>
              </a:spcAft>
              <a:buSzPts val="1600"/>
              <a:buChar char="○"/>
              <a:defRPr sz="1600"/>
            </a:lvl8pPr>
            <a:lvl9pPr marL="4114800" lvl="8" indent="-330200" rtl="0">
              <a:spcBef>
                <a:spcPts val="800"/>
              </a:spcBef>
              <a:spcAft>
                <a:spcPts val="800"/>
              </a:spcAft>
              <a:buSzPts val="1600"/>
              <a:buChar char="■"/>
              <a:defRPr sz="1600"/>
            </a:lvl9pPr>
          </a:lstStyle>
          <a:p>
            <a:endParaRPr/>
          </a:p>
        </p:txBody>
      </p:sp>
      <p:sp>
        <p:nvSpPr>
          <p:cNvPr id="545" name="Google Shape;545;p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 Clouds only">
  <p:cSld name="TITLE_ONLY_1">
    <p:spTree>
      <p:nvGrpSpPr>
        <p:cNvPr id="1" name="Shape 625"/>
        <p:cNvGrpSpPr/>
        <p:nvPr/>
      </p:nvGrpSpPr>
      <p:grpSpPr>
        <a:xfrm>
          <a:off x="0" y="0"/>
          <a:ext cx="0" cy="0"/>
          <a:chOff x="0" y="0"/>
          <a:chExt cx="0" cy="0"/>
        </a:xfrm>
      </p:grpSpPr>
      <p:grpSp>
        <p:nvGrpSpPr>
          <p:cNvPr id="626" name="Google Shape;626;p9"/>
          <p:cNvGrpSpPr/>
          <p:nvPr/>
        </p:nvGrpSpPr>
        <p:grpSpPr>
          <a:xfrm>
            <a:off x="104275" y="50550"/>
            <a:ext cx="10266591" cy="5287714"/>
            <a:chOff x="104275" y="50550"/>
            <a:chExt cx="10266591" cy="5287714"/>
          </a:xfrm>
        </p:grpSpPr>
        <p:sp>
          <p:nvSpPr>
            <p:cNvPr id="627" name="Google Shape;627;p9"/>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9"/>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9"/>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9"/>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9"/>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9"/>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9"/>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9"/>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35" name="Google Shape;635;p9"/>
            <p:cNvGrpSpPr/>
            <p:nvPr/>
          </p:nvGrpSpPr>
          <p:grpSpPr>
            <a:xfrm>
              <a:off x="104275" y="50550"/>
              <a:ext cx="8948150" cy="772675"/>
              <a:chOff x="104275" y="50550"/>
              <a:chExt cx="8948150" cy="772675"/>
            </a:xfrm>
          </p:grpSpPr>
          <p:sp>
            <p:nvSpPr>
              <p:cNvPr id="636" name="Google Shape;636;p9"/>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7" name="Google Shape;637;p9"/>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8" name="Google Shape;638;p9"/>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39" name="Google Shape;639;p9"/>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0" name="Google Shape;640;p9"/>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1" name="Google Shape;641;p9"/>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2" name="Google Shape;642;p9"/>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3" name="Google Shape;643;p9"/>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4" name="Google Shape;644;p9"/>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5" name="Google Shape;645;p9"/>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6" name="Google Shape;646;p9"/>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7" name="Google Shape;647;p9"/>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8" name="Google Shape;648;p9"/>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49" name="Google Shape;649;p9"/>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9"/>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9"/>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9"/>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9"/>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9"/>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5" name="Google Shape;655;p9"/>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6" name="Google Shape;656;p9"/>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7" name="Google Shape;657;p9"/>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8" name="Google Shape;658;p9"/>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59" name="Google Shape;659;p9"/>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0" name="Google Shape;660;p9"/>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1" name="Google Shape;661;p9"/>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2" name="Google Shape;662;p9"/>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3" name="Google Shape;663;p9"/>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9"/>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5" name="Google Shape;665;p9"/>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6" name="Google Shape;666;p9"/>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7" name="Google Shape;667;p9"/>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668" name="Google Shape;668;p9"/>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669" name="Google Shape;669;p9"/>
          <p:cNvSpPr txBox="1">
            <a:spLocks noGrp="1"/>
          </p:cNvSpPr>
          <p:nvPr>
            <p:ph type="title"/>
          </p:nvPr>
        </p:nvSpPr>
        <p:spPr>
          <a:xfrm>
            <a:off x="855300" y="836000"/>
            <a:ext cx="62409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0" name="Google Shape;670;p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50"/>
        <p:cNvGrpSpPr/>
        <p:nvPr/>
      </p:nvGrpSpPr>
      <p:grpSpPr>
        <a:xfrm>
          <a:off x="0" y="0"/>
          <a:ext cx="0" cy="0"/>
          <a:chOff x="0" y="0"/>
          <a:chExt cx="0" cy="0"/>
        </a:xfrm>
      </p:grpSpPr>
      <p:sp>
        <p:nvSpPr>
          <p:cNvPr id="751" name="Google Shape;751;p11"/>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752" name="Google Shape;752;p11"/>
          <p:cNvGrpSpPr/>
          <p:nvPr/>
        </p:nvGrpSpPr>
        <p:grpSpPr>
          <a:xfrm>
            <a:off x="104275" y="50550"/>
            <a:ext cx="10266591" cy="5287714"/>
            <a:chOff x="104275" y="50550"/>
            <a:chExt cx="10266591" cy="5287714"/>
          </a:xfrm>
        </p:grpSpPr>
        <p:sp>
          <p:nvSpPr>
            <p:cNvPr id="753" name="Google Shape;753;p11"/>
            <p:cNvSpPr/>
            <p:nvPr/>
          </p:nvSpPr>
          <p:spPr>
            <a:xfrm>
              <a:off x="2444298" y="3856703"/>
              <a:ext cx="2558390" cy="1098526"/>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1"/>
            <p:cNvSpPr/>
            <p:nvPr/>
          </p:nvSpPr>
          <p:spPr>
            <a:xfrm>
              <a:off x="5295333" y="4495140"/>
              <a:ext cx="1449771" cy="493781"/>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1"/>
            <p:cNvSpPr/>
            <p:nvPr/>
          </p:nvSpPr>
          <p:spPr>
            <a:xfrm>
              <a:off x="4159304" y="3962484"/>
              <a:ext cx="1535294" cy="70329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1"/>
            <p:cNvSpPr/>
            <p:nvPr/>
          </p:nvSpPr>
          <p:spPr>
            <a:xfrm>
              <a:off x="4832518" y="3687079"/>
              <a:ext cx="3420308" cy="1468618"/>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1"/>
            <p:cNvSpPr/>
            <p:nvPr/>
          </p:nvSpPr>
          <p:spPr>
            <a:xfrm>
              <a:off x="2867782" y="4501768"/>
              <a:ext cx="1717868" cy="654661"/>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1"/>
            <p:cNvSpPr/>
            <p:nvPr/>
          </p:nvSpPr>
          <p:spPr>
            <a:xfrm flipH="1">
              <a:off x="2057325" y="4709438"/>
              <a:ext cx="941819" cy="431431"/>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1"/>
            <p:cNvSpPr/>
            <p:nvPr/>
          </p:nvSpPr>
          <p:spPr>
            <a:xfrm>
              <a:off x="6498024" y="3944922"/>
              <a:ext cx="3656211" cy="1393342"/>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1"/>
            <p:cNvSpPr/>
            <p:nvPr/>
          </p:nvSpPr>
          <p:spPr>
            <a:xfrm flipH="1">
              <a:off x="6348583" y="2926377"/>
              <a:ext cx="4022282" cy="1727094"/>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61" name="Google Shape;761;p11"/>
            <p:cNvGrpSpPr/>
            <p:nvPr/>
          </p:nvGrpSpPr>
          <p:grpSpPr>
            <a:xfrm>
              <a:off x="7817748" y="1079748"/>
              <a:ext cx="408036" cy="4063663"/>
              <a:chOff x="967895" y="415018"/>
              <a:chExt cx="628714" cy="6262387"/>
            </a:xfrm>
          </p:grpSpPr>
          <p:sp>
            <p:nvSpPr>
              <p:cNvPr id="762" name="Google Shape;762;p11"/>
              <p:cNvSpPr/>
              <p:nvPr/>
            </p:nvSpPr>
            <p:spPr>
              <a:xfrm>
                <a:off x="1207111" y="963605"/>
                <a:ext cx="150300" cy="57138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11"/>
              <p:cNvGrpSpPr/>
              <p:nvPr/>
            </p:nvGrpSpPr>
            <p:grpSpPr>
              <a:xfrm>
                <a:off x="967895" y="415018"/>
                <a:ext cx="628714" cy="801374"/>
                <a:chOff x="1774126" y="766200"/>
                <a:chExt cx="1582467" cy="2017050"/>
              </a:xfrm>
            </p:grpSpPr>
            <p:sp>
              <p:nvSpPr>
                <p:cNvPr id="764" name="Google Shape;764;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5" name="Google Shape;765;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6" name="Google Shape;766;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7" name="Google Shape;767;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72" name="Google Shape;772;p11"/>
            <p:cNvGrpSpPr/>
            <p:nvPr/>
          </p:nvGrpSpPr>
          <p:grpSpPr>
            <a:xfrm>
              <a:off x="7200036" y="3718572"/>
              <a:ext cx="284493" cy="1424795"/>
              <a:chOff x="967895" y="415018"/>
              <a:chExt cx="628714" cy="3148718"/>
            </a:xfrm>
          </p:grpSpPr>
          <p:sp>
            <p:nvSpPr>
              <p:cNvPr id="773" name="Google Shape;773;p11"/>
              <p:cNvSpPr/>
              <p:nvPr/>
            </p:nvSpPr>
            <p:spPr>
              <a:xfrm>
                <a:off x="1207096" y="963636"/>
                <a:ext cx="150300" cy="26001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11"/>
              <p:cNvGrpSpPr/>
              <p:nvPr/>
            </p:nvGrpSpPr>
            <p:grpSpPr>
              <a:xfrm>
                <a:off x="967895" y="415018"/>
                <a:ext cx="628714" cy="801374"/>
                <a:chOff x="1774126" y="766200"/>
                <a:chExt cx="1582467" cy="2017050"/>
              </a:xfrm>
            </p:grpSpPr>
            <p:sp>
              <p:nvSpPr>
                <p:cNvPr id="775" name="Google Shape;775;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83" name="Google Shape;783;p11"/>
            <p:cNvGrpSpPr/>
            <p:nvPr/>
          </p:nvGrpSpPr>
          <p:grpSpPr>
            <a:xfrm>
              <a:off x="8299552" y="3133869"/>
              <a:ext cx="333219" cy="2017814"/>
              <a:chOff x="967895" y="415018"/>
              <a:chExt cx="628714" cy="3807196"/>
            </a:xfrm>
          </p:grpSpPr>
          <p:sp>
            <p:nvSpPr>
              <p:cNvPr id="784" name="Google Shape;784;p11"/>
              <p:cNvSpPr/>
              <p:nvPr/>
            </p:nvSpPr>
            <p:spPr>
              <a:xfrm>
                <a:off x="1207136" y="963615"/>
                <a:ext cx="150300" cy="32586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11"/>
              <p:cNvGrpSpPr/>
              <p:nvPr/>
            </p:nvGrpSpPr>
            <p:grpSpPr>
              <a:xfrm>
                <a:off x="967895" y="415018"/>
                <a:ext cx="628714" cy="801374"/>
                <a:chOff x="1774126" y="766200"/>
                <a:chExt cx="1582467" cy="2017050"/>
              </a:xfrm>
            </p:grpSpPr>
            <p:sp>
              <p:nvSpPr>
                <p:cNvPr id="786" name="Google Shape;786;p11"/>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11"/>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gradFill>
                  <a:gsLst>
                    <a:gs pos="0">
                      <a:srgbClr val="808CAD"/>
                    </a:gs>
                    <a:gs pos="100000">
                      <a:srgbClr val="566185"/>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11"/>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gradFill>
                  <a:gsLst>
                    <a:gs pos="0">
                      <a:srgbClr val="566185"/>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11"/>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rgbClr val="808CAD"/>
                    </a:gs>
                    <a:gs pos="16000">
                      <a:srgbClr val="808CAD"/>
                    </a:gs>
                    <a:gs pos="50000">
                      <a:srgbClr val="A7AFCB"/>
                    </a:gs>
                    <a:gs pos="85000">
                      <a:srgbClr val="808CAD"/>
                    </a:gs>
                    <a:gs pos="100000">
                      <a:srgbClr val="808CAD"/>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11"/>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11"/>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11"/>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11"/>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566185"/>
                    </a:gs>
                    <a:gs pos="100000">
                      <a:srgbClr val="808CAD"/>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94" name="Google Shape;794;p11"/>
            <p:cNvGrpSpPr/>
            <p:nvPr/>
          </p:nvGrpSpPr>
          <p:grpSpPr>
            <a:xfrm>
              <a:off x="104275" y="50550"/>
              <a:ext cx="8948150" cy="772675"/>
              <a:chOff x="104275" y="50550"/>
              <a:chExt cx="8948150" cy="772675"/>
            </a:xfrm>
          </p:grpSpPr>
          <p:sp>
            <p:nvSpPr>
              <p:cNvPr id="795" name="Google Shape;795;p11"/>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6" name="Google Shape;796;p11"/>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7" name="Google Shape;797;p11"/>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8" name="Google Shape;798;p11"/>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799" name="Google Shape;799;p11"/>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0" name="Google Shape;800;p11"/>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1" name="Google Shape;801;p11"/>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2" name="Google Shape;802;p11"/>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3" name="Google Shape;803;p11"/>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4" name="Google Shape;804;p11"/>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5" name="Google Shape;805;p11"/>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6" name="Google Shape;806;p11"/>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7" name="Google Shape;807;p11"/>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08" name="Google Shape;808;p11"/>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1"/>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4" name="Google Shape;814;p11"/>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5" name="Google Shape;815;p11"/>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6" name="Google Shape;816;p11"/>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7" name="Google Shape;817;p11"/>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8" name="Google Shape;818;p11"/>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19" name="Google Shape;819;p11"/>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0" name="Google Shape;820;p11"/>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1" name="Google Shape;821;p11"/>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2" name="Google Shape;822;p11"/>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1"/>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4" name="Google Shape;824;p11"/>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5" name="Google Shape;825;p11"/>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6" name="Google Shape;826;p11"/>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27" name="Google Shape;827;p11"/>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 Clouds only">
  <p:cSld name="BLANK_1">
    <p:spTree>
      <p:nvGrpSpPr>
        <p:cNvPr id="1" name="Shape 828"/>
        <p:cNvGrpSpPr/>
        <p:nvPr/>
      </p:nvGrpSpPr>
      <p:grpSpPr>
        <a:xfrm>
          <a:off x="0" y="0"/>
          <a:ext cx="0" cy="0"/>
          <a:chOff x="0" y="0"/>
          <a:chExt cx="0" cy="0"/>
        </a:xfrm>
      </p:grpSpPr>
      <p:grpSp>
        <p:nvGrpSpPr>
          <p:cNvPr id="829" name="Google Shape;829;p12"/>
          <p:cNvGrpSpPr/>
          <p:nvPr/>
        </p:nvGrpSpPr>
        <p:grpSpPr>
          <a:xfrm>
            <a:off x="-52200" y="50550"/>
            <a:ext cx="9256075" cy="5245735"/>
            <a:chOff x="-52200" y="50550"/>
            <a:chExt cx="9256075" cy="5245735"/>
          </a:xfrm>
        </p:grpSpPr>
        <p:sp>
          <p:nvSpPr>
            <p:cNvPr id="830" name="Google Shape;830;p12"/>
            <p:cNvSpPr/>
            <p:nvPr/>
          </p:nvSpPr>
          <p:spPr>
            <a:xfrm>
              <a:off x="-52200" y="299053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12"/>
            <p:cNvSpPr/>
            <p:nvPr/>
          </p:nvSpPr>
          <p:spPr>
            <a:xfrm>
              <a:off x="2567033" y="3780191"/>
              <a:ext cx="2154572" cy="986972"/>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12"/>
            <p:cNvSpPr/>
            <p:nvPr/>
          </p:nvSpPr>
          <p:spPr>
            <a:xfrm>
              <a:off x="3626041" y="3244742"/>
              <a:ext cx="2038292" cy="694227"/>
            </a:xfrm>
            <a:custGeom>
              <a:avLst/>
              <a:gdLst/>
              <a:ahLst/>
              <a:cxnLst/>
              <a:rect l="l" t="t" r="r" b="b"/>
              <a:pathLst>
                <a:path w="2870834" h="977784" extrusionOk="0">
                  <a:moveTo>
                    <a:pt x="2870835" y="977785"/>
                  </a:moveTo>
                  <a:cubicBezTo>
                    <a:pt x="2845943" y="605751"/>
                    <a:pt x="2524252" y="324312"/>
                    <a:pt x="2152206" y="349172"/>
                  </a:cubicBezTo>
                  <a:cubicBezTo>
                    <a:pt x="2121916" y="351192"/>
                    <a:pt x="2091817" y="355256"/>
                    <a:pt x="2062099" y="361326"/>
                  </a:cubicBezTo>
                  <a:cubicBezTo>
                    <a:pt x="1974025" y="87578"/>
                    <a:pt x="1680655" y="-62923"/>
                    <a:pt x="1406906" y="25176"/>
                  </a:cubicBezTo>
                  <a:cubicBezTo>
                    <a:pt x="1329372" y="50126"/>
                    <a:pt x="1258760" y="92925"/>
                    <a:pt x="1200785" y="150125"/>
                  </a:cubicBezTo>
                  <a:cubicBezTo>
                    <a:pt x="925068" y="68357"/>
                    <a:pt x="635318" y="225570"/>
                    <a:pt x="553530" y="501274"/>
                  </a:cubicBezTo>
                  <a:cubicBezTo>
                    <a:pt x="543623" y="534656"/>
                    <a:pt x="537084" y="568952"/>
                    <a:pt x="534035" y="603643"/>
                  </a:cubicBezTo>
                  <a:cubicBezTo>
                    <a:pt x="325882" y="529640"/>
                    <a:pt x="97092" y="638409"/>
                    <a:pt x="23114" y="846587"/>
                  </a:cubicBezTo>
                  <a:cubicBezTo>
                    <a:pt x="8128" y="888726"/>
                    <a:pt x="318" y="933068"/>
                    <a:pt x="0" y="97778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12"/>
            <p:cNvSpPr/>
            <p:nvPr/>
          </p:nvSpPr>
          <p:spPr>
            <a:xfrm>
              <a:off x="3907840" y="3671766"/>
              <a:ext cx="3406627" cy="1462743"/>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12"/>
            <p:cNvSpPr/>
            <p:nvPr/>
          </p:nvSpPr>
          <p:spPr>
            <a:xfrm>
              <a:off x="434903" y="4215970"/>
              <a:ext cx="2406853" cy="91722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12"/>
            <p:cNvSpPr/>
            <p:nvPr/>
          </p:nvSpPr>
          <p:spPr>
            <a:xfrm flipH="1">
              <a:off x="-50423" y="3671774"/>
              <a:ext cx="1322417" cy="605776"/>
            </a:xfrm>
            <a:custGeom>
              <a:avLst/>
              <a:gdLst/>
              <a:ahLst/>
              <a:cxnLst/>
              <a:rect l="l" t="t" r="r" b="b"/>
              <a:pathLst>
                <a:path w="2580326" h="1182002" extrusionOk="0">
                  <a:moveTo>
                    <a:pt x="2518156" y="1182003"/>
                  </a:moveTo>
                  <a:cubicBezTo>
                    <a:pt x="2695257" y="740671"/>
                    <a:pt x="2481072" y="239313"/>
                    <a:pt x="2039747" y="62186"/>
                  </a:cubicBezTo>
                  <a:cubicBezTo>
                    <a:pt x="1598422" y="-114941"/>
                    <a:pt x="1097089" y="99239"/>
                    <a:pt x="919925" y="540570"/>
                  </a:cubicBezTo>
                  <a:cubicBezTo>
                    <a:pt x="906018" y="575279"/>
                    <a:pt x="894397" y="610858"/>
                    <a:pt x="885063" y="647079"/>
                  </a:cubicBezTo>
                  <a:cubicBezTo>
                    <a:pt x="557213" y="511557"/>
                    <a:pt x="181546" y="667475"/>
                    <a:pt x="46038" y="995338"/>
                  </a:cubicBezTo>
                  <a:cubicBezTo>
                    <a:pt x="21399" y="1054901"/>
                    <a:pt x="5905" y="1117823"/>
                    <a:pt x="0" y="1182003"/>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12"/>
            <p:cNvSpPr/>
            <p:nvPr/>
          </p:nvSpPr>
          <p:spPr>
            <a:xfrm>
              <a:off x="5747332" y="4053480"/>
              <a:ext cx="3261193" cy="1242805"/>
            </a:xfrm>
            <a:custGeom>
              <a:avLst/>
              <a:gdLst/>
              <a:ahLst/>
              <a:cxnLst/>
              <a:rect l="l" t="t" r="r" b="b"/>
              <a:pathLst>
                <a:path w="3674584" h="1400344" extrusionOk="0">
                  <a:moveTo>
                    <a:pt x="3674585" y="1400345"/>
                  </a:moveTo>
                  <a:cubicBezTo>
                    <a:pt x="3663789" y="1096548"/>
                    <a:pt x="3408773" y="859033"/>
                    <a:pt x="3104926" y="869834"/>
                  </a:cubicBezTo>
                  <a:cubicBezTo>
                    <a:pt x="3067460" y="871168"/>
                    <a:pt x="3030250" y="876324"/>
                    <a:pt x="2993801" y="885233"/>
                  </a:cubicBezTo>
                  <a:cubicBezTo>
                    <a:pt x="2942556" y="347585"/>
                    <a:pt x="2465220" y="-46744"/>
                    <a:pt x="1927572" y="4475"/>
                  </a:cubicBezTo>
                  <a:cubicBezTo>
                    <a:pt x="1581262" y="37463"/>
                    <a:pt x="1278551" y="251947"/>
                    <a:pt x="1132616" y="567733"/>
                  </a:cubicBezTo>
                  <a:cubicBezTo>
                    <a:pt x="771282" y="359332"/>
                    <a:pt x="309421" y="483310"/>
                    <a:pt x="101020" y="844637"/>
                  </a:cubicBezTo>
                  <a:cubicBezTo>
                    <a:pt x="4055" y="1012760"/>
                    <a:pt x="-24469" y="1211756"/>
                    <a:pt x="21366" y="1400345"/>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12"/>
            <p:cNvSpPr/>
            <p:nvPr/>
          </p:nvSpPr>
          <p:spPr>
            <a:xfrm flipH="1">
              <a:off x="5619392" y="3144412"/>
              <a:ext cx="3584483" cy="1539111"/>
            </a:xfrm>
            <a:custGeom>
              <a:avLst/>
              <a:gdLst/>
              <a:ahLst/>
              <a:cxnLst/>
              <a:rect l="l" t="t" r="r" b="b"/>
              <a:pathLst>
                <a:path w="5472493" h="2349788" extrusionOk="0">
                  <a:moveTo>
                    <a:pt x="5436617" y="2349535"/>
                  </a:moveTo>
                  <a:cubicBezTo>
                    <a:pt x="5460493" y="2251739"/>
                    <a:pt x="5472557" y="2151434"/>
                    <a:pt x="5472494" y="2050767"/>
                  </a:cubicBezTo>
                  <a:cubicBezTo>
                    <a:pt x="5472494" y="1357538"/>
                    <a:pt x="4910519" y="795563"/>
                    <a:pt x="4217290" y="795563"/>
                  </a:cubicBezTo>
                  <a:cubicBezTo>
                    <a:pt x="4134930" y="795556"/>
                    <a:pt x="4052761" y="803596"/>
                    <a:pt x="3971989" y="819566"/>
                  </a:cubicBezTo>
                  <a:cubicBezTo>
                    <a:pt x="3864356" y="269832"/>
                    <a:pt x="3331401" y="-88551"/>
                    <a:pt x="2781681" y="19095"/>
                  </a:cubicBezTo>
                  <a:cubicBezTo>
                    <a:pt x="2480437" y="78083"/>
                    <a:pt x="2222119" y="270325"/>
                    <a:pt x="2079118" y="541944"/>
                  </a:cubicBezTo>
                  <a:cubicBezTo>
                    <a:pt x="1556068" y="340890"/>
                    <a:pt x="969017" y="601932"/>
                    <a:pt x="767963" y="1125007"/>
                  </a:cubicBezTo>
                  <a:cubicBezTo>
                    <a:pt x="723354" y="1241066"/>
                    <a:pt x="700456" y="1364332"/>
                    <a:pt x="700405" y="1488665"/>
                  </a:cubicBezTo>
                  <a:cubicBezTo>
                    <a:pt x="700405" y="1512097"/>
                    <a:pt x="701294" y="1535274"/>
                    <a:pt x="702818" y="1558515"/>
                  </a:cubicBezTo>
                  <a:cubicBezTo>
                    <a:pt x="367094" y="1509627"/>
                    <a:pt x="55302" y="1742157"/>
                    <a:pt x="6414" y="2077882"/>
                  </a:cubicBezTo>
                  <a:cubicBezTo>
                    <a:pt x="2153" y="2107136"/>
                    <a:pt x="7" y="2136651"/>
                    <a:pt x="0" y="2166211"/>
                  </a:cubicBezTo>
                  <a:cubicBezTo>
                    <a:pt x="-63" y="2228466"/>
                    <a:pt x="9360" y="2290372"/>
                    <a:pt x="27940" y="2349789"/>
                  </a:cubicBezTo>
                  <a:close/>
                </a:path>
              </a:pathLst>
            </a:custGeom>
            <a:gradFill>
              <a:gsLst>
                <a:gs pos="0">
                  <a:srgbClr val="FFFFFF">
                    <a:alpha val="50588"/>
                  </a:srgbClr>
                </a:gs>
                <a:gs pos="100000">
                  <a:srgbClr val="FFFFFF">
                    <a:alpha val="0"/>
                  </a:srgbClr>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8" name="Google Shape;838;p12"/>
            <p:cNvGrpSpPr/>
            <p:nvPr/>
          </p:nvGrpSpPr>
          <p:grpSpPr>
            <a:xfrm>
              <a:off x="104275" y="50550"/>
              <a:ext cx="8948150" cy="772675"/>
              <a:chOff x="104275" y="50550"/>
              <a:chExt cx="8948150" cy="772675"/>
            </a:xfrm>
          </p:grpSpPr>
          <p:sp>
            <p:nvSpPr>
              <p:cNvPr id="839" name="Google Shape;839;p12"/>
              <p:cNvSpPr/>
              <p:nvPr/>
            </p:nvSpPr>
            <p:spPr>
              <a:xfrm>
                <a:off x="86948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0" name="Google Shape;840;p12"/>
              <p:cNvSpPr/>
              <p:nvPr/>
            </p:nvSpPr>
            <p:spPr>
              <a:xfrm>
                <a:off x="5156375" y="146713"/>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1" name="Google Shape;841;p12"/>
              <p:cNvSpPr/>
              <p:nvPr/>
            </p:nvSpPr>
            <p:spPr>
              <a:xfrm>
                <a:off x="7219963" y="349471"/>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2" name="Google Shape;842;p12"/>
              <p:cNvSpPr/>
              <p:nvPr/>
            </p:nvSpPr>
            <p:spPr>
              <a:xfrm>
                <a:off x="7252363" y="114324"/>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3" name="Google Shape;843;p12"/>
              <p:cNvSpPr/>
              <p:nvPr/>
            </p:nvSpPr>
            <p:spPr>
              <a:xfrm>
                <a:off x="7998675" y="22635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4" name="Google Shape;844;p12"/>
              <p:cNvSpPr/>
              <p:nvPr/>
            </p:nvSpPr>
            <p:spPr>
              <a:xfrm>
                <a:off x="6352675"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5" name="Google Shape;845;p12"/>
              <p:cNvSpPr/>
              <p:nvPr/>
            </p:nvSpPr>
            <p:spPr>
              <a:xfrm>
                <a:off x="373670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6" name="Google Shape;846;p12"/>
              <p:cNvSpPr/>
              <p:nvPr/>
            </p:nvSpPr>
            <p:spPr>
              <a:xfrm>
                <a:off x="2805625"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7" name="Google Shape;847;p12"/>
              <p:cNvSpPr/>
              <p:nvPr/>
            </p:nvSpPr>
            <p:spPr>
              <a:xfrm>
                <a:off x="1913750" y="30070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8" name="Google Shape;848;p12"/>
              <p:cNvSpPr/>
              <p:nvPr/>
            </p:nvSpPr>
            <p:spPr>
              <a:xfrm>
                <a:off x="3266675" y="1143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49" name="Google Shape;849;p12"/>
              <p:cNvSpPr/>
              <p:nvPr/>
            </p:nvSpPr>
            <p:spPr>
              <a:xfrm>
                <a:off x="262050" y="1143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0" name="Google Shape;850;p12"/>
              <p:cNvSpPr/>
              <p:nvPr/>
            </p:nvSpPr>
            <p:spPr>
              <a:xfrm>
                <a:off x="1279125" y="2208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1" name="Google Shape;851;p12"/>
              <p:cNvSpPr/>
              <p:nvPr/>
            </p:nvSpPr>
            <p:spPr>
              <a:xfrm>
                <a:off x="10551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2" name="Google Shape;852;p12"/>
              <p:cNvSpPr/>
              <p:nvPr/>
            </p:nvSpPr>
            <p:spPr>
              <a:xfrm>
                <a:off x="872350" y="3523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2"/>
              <p:cNvSpPr/>
              <p:nvPr/>
            </p:nvSpPr>
            <p:spPr>
              <a:xfrm>
                <a:off x="7014788" y="2609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2"/>
              <p:cNvSpPr/>
              <p:nvPr/>
            </p:nvSpPr>
            <p:spPr>
              <a:xfrm>
                <a:off x="8777500" y="31995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2"/>
              <p:cNvSpPr/>
              <p:nvPr/>
            </p:nvSpPr>
            <p:spPr>
              <a:xfrm>
                <a:off x="4467225" y="191303"/>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2"/>
              <p:cNvSpPr/>
              <p:nvPr/>
            </p:nvSpPr>
            <p:spPr>
              <a:xfrm>
                <a:off x="2601875" y="196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2"/>
              <p:cNvSpPr/>
              <p:nvPr/>
            </p:nvSpPr>
            <p:spPr>
              <a:xfrm>
                <a:off x="5288025" y="226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8" name="Google Shape;858;p12"/>
              <p:cNvSpPr/>
              <p:nvPr/>
            </p:nvSpPr>
            <p:spPr>
              <a:xfrm>
                <a:off x="5948425" y="3818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59" name="Google Shape;859;p12"/>
              <p:cNvSpPr/>
              <p:nvPr/>
            </p:nvSpPr>
            <p:spPr>
              <a:xfrm>
                <a:off x="9020025" y="4142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0" name="Google Shape;860;p12"/>
              <p:cNvSpPr/>
              <p:nvPr/>
            </p:nvSpPr>
            <p:spPr>
              <a:xfrm>
                <a:off x="1588200" y="505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1" name="Google Shape;861;p12"/>
              <p:cNvSpPr/>
              <p:nvPr/>
            </p:nvSpPr>
            <p:spPr>
              <a:xfrm>
                <a:off x="3636675" y="472350"/>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2" name="Google Shape;862;p12"/>
              <p:cNvSpPr/>
              <p:nvPr/>
            </p:nvSpPr>
            <p:spPr>
              <a:xfrm>
                <a:off x="104275" y="3494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3" name="Google Shape;863;p12"/>
              <p:cNvSpPr/>
              <p:nvPr/>
            </p:nvSpPr>
            <p:spPr>
              <a:xfrm>
                <a:off x="4558675" y="300700"/>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4" name="Google Shape;864;p12"/>
              <p:cNvSpPr/>
              <p:nvPr/>
            </p:nvSpPr>
            <p:spPr>
              <a:xfrm>
                <a:off x="6054325" y="29042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5" name="Google Shape;865;p12"/>
              <p:cNvSpPr/>
              <p:nvPr/>
            </p:nvSpPr>
            <p:spPr>
              <a:xfrm>
                <a:off x="8181475" y="2904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6" name="Google Shape;866;p12"/>
              <p:cNvSpPr/>
              <p:nvPr/>
            </p:nvSpPr>
            <p:spPr>
              <a:xfrm>
                <a:off x="6024800" y="442828"/>
                <a:ext cx="91443" cy="91443"/>
              </a:xfrm>
              <a:custGeom>
                <a:avLst/>
                <a:gdLst/>
                <a:ahLst/>
                <a:cxnLst/>
                <a:rect l="l" t="t" r="r" b="b"/>
                <a:pathLst>
                  <a:path w="2771" h="2771" extrusionOk="0">
                    <a:moveTo>
                      <a:pt x="1372" y="0"/>
                    </a:moveTo>
                    <a:lnTo>
                      <a:pt x="1260" y="1259"/>
                    </a:lnTo>
                    <a:lnTo>
                      <a:pt x="1" y="1399"/>
                    </a:lnTo>
                    <a:lnTo>
                      <a:pt x="1260" y="1511"/>
                    </a:lnTo>
                    <a:lnTo>
                      <a:pt x="1372" y="2770"/>
                    </a:lnTo>
                    <a:lnTo>
                      <a:pt x="1511" y="1511"/>
                    </a:lnTo>
                    <a:lnTo>
                      <a:pt x="2770" y="1399"/>
                    </a:lnTo>
                    <a:lnTo>
                      <a:pt x="1511" y="1259"/>
                    </a:lnTo>
                    <a:lnTo>
                      <a:pt x="1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2"/>
              <p:cNvSpPr/>
              <p:nvPr/>
            </p:nvSpPr>
            <p:spPr>
              <a:xfrm>
                <a:off x="2292625" y="631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8" name="Google Shape;868;p12"/>
              <p:cNvSpPr/>
              <p:nvPr/>
            </p:nvSpPr>
            <p:spPr>
              <a:xfrm>
                <a:off x="546440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69" name="Google Shape;869;p12"/>
              <p:cNvSpPr/>
              <p:nvPr/>
            </p:nvSpPr>
            <p:spPr>
              <a:xfrm>
                <a:off x="294450" y="71997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0" name="Google Shape;870;p12"/>
              <p:cNvSpPr/>
              <p:nvPr/>
            </p:nvSpPr>
            <p:spPr>
              <a:xfrm>
                <a:off x="7822650" y="631975"/>
                <a:ext cx="32400" cy="32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871" name="Google Shape;871;p12"/>
              <p:cNvSpPr/>
              <p:nvPr/>
            </p:nvSpPr>
            <p:spPr>
              <a:xfrm>
                <a:off x="8583225" y="790825"/>
                <a:ext cx="32400" cy="32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sp>
        <p:nvSpPr>
          <p:cNvPr id="872" name="Google Shape;872;p12"/>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33000">
              <a:schemeClr val="accent2"/>
            </a:gs>
            <a:gs pos="100000">
              <a:schemeClr val="accent3"/>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62409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1pPr>
            <a:lvl2pPr lvl="1"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2pPr>
            <a:lvl3pPr lvl="2"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3pPr>
            <a:lvl4pPr lvl="3"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4pPr>
            <a:lvl5pPr lvl="4"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5pPr>
            <a:lvl6pPr lvl="5"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6pPr>
            <a:lvl7pPr lvl="6"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7pPr>
            <a:lvl8pPr lvl="7"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8pPr>
            <a:lvl9pPr lvl="8" rtl="0">
              <a:lnSpc>
                <a:spcPct val="90000"/>
              </a:lnSpc>
              <a:spcBef>
                <a:spcPts val="0"/>
              </a:spcBef>
              <a:spcAft>
                <a:spcPts val="0"/>
              </a:spcAft>
              <a:buClr>
                <a:schemeClr val="dk1"/>
              </a:buClr>
              <a:buSzPts val="3200"/>
              <a:buFont typeface="Space Grotesk Light"/>
              <a:buNone/>
              <a:defRPr sz="3200">
                <a:solidFill>
                  <a:schemeClr val="dk1"/>
                </a:solidFill>
                <a:latin typeface="Space Grotesk Light"/>
                <a:ea typeface="Space Grotesk Light"/>
                <a:cs typeface="Space Grotesk Light"/>
                <a:sym typeface="Space Grotesk Light"/>
              </a:defRPr>
            </a:lvl9pPr>
          </a:lstStyle>
          <a:p>
            <a:endParaRPr/>
          </a:p>
        </p:txBody>
      </p:sp>
      <p:sp>
        <p:nvSpPr>
          <p:cNvPr id="7" name="Google Shape;7;p1"/>
          <p:cNvSpPr txBox="1">
            <a:spLocks noGrp="1"/>
          </p:cNvSpPr>
          <p:nvPr>
            <p:ph type="body" idx="1"/>
          </p:nvPr>
        </p:nvSpPr>
        <p:spPr>
          <a:xfrm>
            <a:off x="855300" y="1553825"/>
            <a:ext cx="6240900" cy="2834100"/>
          </a:xfrm>
          <a:prstGeom prst="rect">
            <a:avLst/>
          </a:prstGeom>
          <a:noFill/>
          <a:ln>
            <a:noFill/>
          </a:ln>
        </p:spPr>
        <p:txBody>
          <a:bodyPr spcFirstLastPara="1" wrap="square" lIns="0" tIns="0" rIns="0" bIns="0" anchor="t" anchorCtr="0">
            <a:noAutofit/>
          </a:bodyPr>
          <a:lstStyle>
            <a:lvl1pPr marL="457200" lvl="0" indent="-368300" rtl="0">
              <a:lnSpc>
                <a:spcPct val="115000"/>
              </a:lnSpc>
              <a:spcBef>
                <a:spcPts val="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1pPr>
            <a:lvl2pPr marL="914400" lvl="1" indent="-368300" rtl="0">
              <a:lnSpc>
                <a:spcPct val="115000"/>
              </a:lnSpc>
              <a:spcBef>
                <a:spcPts val="800"/>
              </a:spcBef>
              <a:spcAft>
                <a:spcPts val="0"/>
              </a:spcAft>
              <a:buClr>
                <a:schemeClr val="accent1"/>
              </a:buClr>
              <a:buSzPts val="2200"/>
              <a:buFont typeface="Space Grotesk Light"/>
              <a:buChar char="▻"/>
              <a:defRPr sz="2200">
                <a:solidFill>
                  <a:schemeClr val="dk1"/>
                </a:solidFill>
                <a:latin typeface="Space Grotesk Light"/>
                <a:ea typeface="Space Grotesk Light"/>
                <a:cs typeface="Space Grotesk Light"/>
                <a:sym typeface="Space Grotesk Light"/>
              </a:defRPr>
            </a:lvl2pPr>
            <a:lvl3pPr marL="1371600" lvl="2"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3pPr>
            <a:lvl4pPr marL="1828800" lvl="3"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4pPr>
            <a:lvl5pPr marL="2286000" lvl="4"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5pPr>
            <a:lvl6pPr marL="2743200" lvl="5"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6pPr>
            <a:lvl7pPr marL="3200400" lvl="6"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7pPr>
            <a:lvl8pPr marL="3657600" lvl="7" indent="-368300" rtl="0">
              <a:lnSpc>
                <a:spcPct val="115000"/>
              </a:lnSpc>
              <a:spcBef>
                <a:spcPts val="800"/>
              </a:spcBef>
              <a:spcAft>
                <a:spcPts val="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8pPr>
            <a:lvl9pPr marL="4114800" lvl="8" indent="-368300" rtl="0">
              <a:lnSpc>
                <a:spcPct val="115000"/>
              </a:lnSpc>
              <a:spcBef>
                <a:spcPts val="800"/>
              </a:spcBef>
              <a:spcAft>
                <a:spcPts val="800"/>
              </a:spcAft>
              <a:buClr>
                <a:schemeClr val="dk1"/>
              </a:buClr>
              <a:buSzPts val="2200"/>
              <a:buFont typeface="Space Grotesk Light"/>
              <a:buChar char="■"/>
              <a:defRPr sz="2200">
                <a:solidFill>
                  <a:schemeClr val="dk1"/>
                </a:solidFill>
                <a:latin typeface="Space Grotesk Light"/>
                <a:ea typeface="Space Grotesk Light"/>
                <a:cs typeface="Space Grotesk Light"/>
                <a:sym typeface="Space Grotesk Light"/>
              </a:defRPr>
            </a:lvl9pPr>
          </a:lstStyle>
          <a:p>
            <a:endParaRPr/>
          </a:p>
        </p:txBody>
      </p:sp>
      <p:sp>
        <p:nvSpPr>
          <p:cNvPr id="8" name="Google Shape;8;p1"/>
          <p:cNvSpPr txBox="1">
            <a:spLocks noGrp="1"/>
          </p:cNvSpPr>
          <p:nvPr>
            <p:ph type="sldNum" idx="12"/>
          </p:nvPr>
        </p:nvSpPr>
        <p:spPr>
          <a:xfrm>
            <a:off x="4297650" y="4597451"/>
            <a:ext cx="548700" cy="393600"/>
          </a:xfrm>
          <a:prstGeom prst="rect">
            <a:avLst/>
          </a:prstGeom>
          <a:noFill/>
          <a:ln>
            <a:noFill/>
          </a:ln>
        </p:spPr>
        <p:txBody>
          <a:bodyPr spcFirstLastPara="1" wrap="square" lIns="0" tIns="0" rIns="0" bIns="0" anchor="ctr" anchorCtr="0">
            <a:noAutofit/>
          </a:bodyPr>
          <a:lstStyle>
            <a:lvl1pPr lvl="0" algn="ctr" rtl="0">
              <a:buNone/>
              <a:defRPr sz="1300">
                <a:solidFill>
                  <a:schemeClr val="accent1"/>
                </a:solidFill>
                <a:latin typeface="Space Grotesk Light"/>
                <a:ea typeface="Space Grotesk Light"/>
                <a:cs typeface="Space Grotesk Light"/>
                <a:sym typeface="Space Grotesk Light"/>
              </a:defRPr>
            </a:lvl1pPr>
            <a:lvl2pPr lvl="1" algn="ctr" rtl="0">
              <a:buNone/>
              <a:defRPr sz="1300">
                <a:solidFill>
                  <a:schemeClr val="accent1"/>
                </a:solidFill>
                <a:latin typeface="Space Grotesk Light"/>
                <a:ea typeface="Space Grotesk Light"/>
                <a:cs typeface="Space Grotesk Light"/>
                <a:sym typeface="Space Grotesk Light"/>
              </a:defRPr>
            </a:lvl2pPr>
            <a:lvl3pPr lvl="2" algn="ctr" rtl="0">
              <a:buNone/>
              <a:defRPr sz="1300">
                <a:solidFill>
                  <a:schemeClr val="accent1"/>
                </a:solidFill>
                <a:latin typeface="Space Grotesk Light"/>
                <a:ea typeface="Space Grotesk Light"/>
                <a:cs typeface="Space Grotesk Light"/>
                <a:sym typeface="Space Grotesk Light"/>
              </a:defRPr>
            </a:lvl3pPr>
            <a:lvl4pPr lvl="3" algn="ctr" rtl="0">
              <a:buNone/>
              <a:defRPr sz="1300">
                <a:solidFill>
                  <a:schemeClr val="accent1"/>
                </a:solidFill>
                <a:latin typeface="Space Grotesk Light"/>
                <a:ea typeface="Space Grotesk Light"/>
                <a:cs typeface="Space Grotesk Light"/>
                <a:sym typeface="Space Grotesk Light"/>
              </a:defRPr>
            </a:lvl4pPr>
            <a:lvl5pPr lvl="4" algn="ctr" rtl="0">
              <a:buNone/>
              <a:defRPr sz="1300">
                <a:solidFill>
                  <a:schemeClr val="accent1"/>
                </a:solidFill>
                <a:latin typeface="Space Grotesk Light"/>
                <a:ea typeface="Space Grotesk Light"/>
                <a:cs typeface="Space Grotesk Light"/>
                <a:sym typeface="Space Grotesk Light"/>
              </a:defRPr>
            </a:lvl5pPr>
            <a:lvl6pPr lvl="5" algn="ctr" rtl="0">
              <a:buNone/>
              <a:defRPr sz="1300">
                <a:solidFill>
                  <a:schemeClr val="accent1"/>
                </a:solidFill>
                <a:latin typeface="Space Grotesk Light"/>
                <a:ea typeface="Space Grotesk Light"/>
                <a:cs typeface="Space Grotesk Light"/>
                <a:sym typeface="Space Grotesk Light"/>
              </a:defRPr>
            </a:lvl6pPr>
            <a:lvl7pPr lvl="6" algn="ctr" rtl="0">
              <a:buNone/>
              <a:defRPr sz="1300">
                <a:solidFill>
                  <a:schemeClr val="accent1"/>
                </a:solidFill>
                <a:latin typeface="Space Grotesk Light"/>
                <a:ea typeface="Space Grotesk Light"/>
                <a:cs typeface="Space Grotesk Light"/>
                <a:sym typeface="Space Grotesk Light"/>
              </a:defRPr>
            </a:lvl7pPr>
            <a:lvl8pPr lvl="7" algn="ctr" rtl="0">
              <a:buNone/>
              <a:defRPr sz="1300">
                <a:solidFill>
                  <a:schemeClr val="accent1"/>
                </a:solidFill>
                <a:latin typeface="Space Grotesk Light"/>
                <a:ea typeface="Space Grotesk Light"/>
                <a:cs typeface="Space Grotesk Light"/>
                <a:sym typeface="Space Grotesk Light"/>
              </a:defRPr>
            </a:lvl8pPr>
            <a:lvl9pPr lvl="8" algn="ctr" rtl="0">
              <a:buNone/>
              <a:defRPr sz="1300">
                <a:solidFill>
                  <a:schemeClr val="accent1"/>
                </a:solidFill>
                <a:latin typeface="Space Grotesk Light"/>
                <a:ea typeface="Space Grotesk Light"/>
                <a:cs typeface="Space Grotesk Light"/>
                <a:sym typeface="Space Grotesk Light"/>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7" r:id="rId6"/>
    <p:sldLayoutId id="214748365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hyperlink" Target="https://sparcopen.org/open-access/" TargetMode="External"/><Relationship Id="rId4" Type="http://schemas.openxmlformats.org/officeDocument/2006/relationships/hyperlink" Target="https://opensource.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13"/>
          <p:cNvSpPr txBox="1">
            <a:spLocks noGrp="1"/>
          </p:cNvSpPr>
          <p:nvPr>
            <p:ph type="ctrTitle"/>
          </p:nvPr>
        </p:nvSpPr>
        <p:spPr>
          <a:xfrm>
            <a:off x="1735675" y="1991825"/>
            <a:ext cx="56727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Open Research Institute, Inc.</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20" name="Google Shape;1220;p39"/>
          <p:cNvSpPr/>
          <p:nvPr/>
        </p:nvSpPr>
        <p:spPr>
          <a:xfrm>
            <a:off x="7896015" y="2607425"/>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1" name="Google Shape;1221;p39"/>
          <p:cNvSpPr/>
          <p:nvPr/>
        </p:nvSpPr>
        <p:spPr>
          <a:xfrm>
            <a:off x="7290087"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Oct</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42" name="Google Shape;1221;p39">
            <a:extLst>
              <a:ext uri="{FF2B5EF4-FFF2-40B4-BE49-F238E27FC236}">
                <a16:creationId xmlns:a16="http://schemas.microsoft.com/office/drawing/2014/main" id="{04C25086-2197-3744-AEDE-852FF2794FD9}"/>
              </a:ext>
            </a:extLst>
          </p:cNvPr>
          <p:cNvSpPr/>
          <p:nvPr/>
        </p:nvSpPr>
        <p:spPr>
          <a:xfrm>
            <a:off x="6680430"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18" name="Google Shape;1218;p39"/>
          <p:cNvSpPr txBox="1">
            <a:spLocks noGrp="1"/>
          </p:cNvSpPr>
          <p:nvPr>
            <p:ph type="title"/>
          </p:nvPr>
        </p:nvSpPr>
        <p:spPr>
          <a:xfrm>
            <a:off x="446404" y="28736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Timeline</a:t>
            </a:r>
            <a:endParaRPr dirty="0"/>
          </a:p>
        </p:txBody>
      </p:sp>
      <p:sp>
        <p:nvSpPr>
          <p:cNvPr id="1219" name="Google Shape;1219;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1222" name="Google Shape;1222;p39"/>
          <p:cNvSpPr/>
          <p:nvPr/>
        </p:nvSpPr>
        <p:spPr>
          <a:xfrm>
            <a:off x="6037953"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3" name="Google Shape;1223;p39"/>
          <p:cNvSpPr/>
          <p:nvPr/>
        </p:nvSpPr>
        <p:spPr>
          <a:xfrm>
            <a:off x="5416669"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Jun 2020</a:t>
            </a:r>
            <a:endParaRPr sz="1000" dirty="0">
              <a:solidFill>
                <a:schemeClr val="lt1"/>
              </a:solidFill>
              <a:latin typeface="Space Grotesk"/>
              <a:ea typeface="Space Grotesk"/>
              <a:cs typeface="Space Grotesk"/>
              <a:sym typeface="Space Grotesk"/>
            </a:endParaRPr>
          </a:p>
        </p:txBody>
      </p:sp>
      <p:sp>
        <p:nvSpPr>
          <p:cNvPr id="1224" name="Google Shape;1224;p39"/>
          <p:cNvSpPr/>
          <p:nvPr/>
        </p:nvSpPr>
        <p:spPr>
          <a:xfrm>
            <a:off x="4795386"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May</a:t>
            </a:r>
            <a:br>
              <a:rPr lang="en" sz="1000" dirty="0">
                <a:solidFill>
                  <a:schemeClr val="lt1"/>
                </a:solidFill>
                <a:latin typeface="Space Grotesk"/>
                <a:ea typeface="Space Grotesk"/>
                <a:cs typeface="Space Grotesk"/>
                <a:sym typeface="Space Grotesk"/>
              </a:rPr>
            </a:b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5" name="Google Shape;1225;p39"/>
          <p:cNvSpPr/>
          <p:nvPr/>
        </p:nvSpPr>
        <p:spPr>
          <a:xfrm>
            <a:off x="4174103"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6" name="Google Shape;1226;p39"/>
          <p:cNvSpPr/>
          <p:nvPr/>
        </p:nvSpPr>
        <p:spPr>
          <a:xfrm>
            <a:off x="3552820"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Jan </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7" name="Google Shape;1227;p39"/>
          <p:cNvSpPr/>
          <p:nvPr/>
        </p:nvSpPr>
        <p:spPr>
          <a:xfrm>
            <a:off x="2931537"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Dec</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28" name="Google Shape;1228;p39"/>
          <p:cNvSpPr/>
          <p:nvPr/>
        </p:nvSpPr>
        <p:spPr>
          <a:xfrm>
            <a:off x="2310254"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29" name="Google Shape;1229;p39"/>
          <p:cNvSpPr/>
          <p:nvPr/>
        </p:nvSpPr>
        <p:spPr>
          <a:xfrm>
            <a:off x="1688970"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30" name="Google Shape;1230;p39"/>
          <p:cNvSpPr/>
          <p:nvPr/>
        </p:nvSpPr>
        <p:spPr>
          <a:xfrm>
            <a:off x="1067687"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2019</a:t>
            </a:r>
            <a:endParaRPr sz="1000" dirty="0">
              <a:solidFill>
                <a:schemeClr val="lt1"/>
              </a:solidFill>
              <a:latin typeface="Space Grotesk"/>
              <a:ea typeface="Space Grotesk"/>
              <a:cs typeface="Space Grotesk"/>
              <a:sym typeface="Space Grotesk"/>
            </a:endParaRPr>
          </a:p>
        </p:txBody>
      </p:sp>
      <p:sp>
        <p:nvSpPr>
          <p:cNvPr id="1231" name="Google Shape;1231;p39"/>
          <p:cNvSpPr/>
          <p:nvPr/>
        </p:nvSpPr>
        <p:spPr>
          <a:xfrm>
            <a:off x="446404"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2018</a:t>
            </a:r>
            <a:endParaRPr sz="1000" dirty="0">
              <a:solidFill>
                <a:schemeClr val="lt1"/>
              </a:solidFill>
              <a:latin typeface="Space Grotesk"/>
              <a:ea typeface="Space Grotesk"/>
              <a:cs typeface="Space Grotesk"/>
              <a:sym typeface="Space Grotesk"/>
            </a:endParaRPr>
          </a:p>
        </p:txBody>
      </p:sp>
      <p:sp>
        <p:nvSpPr>
          <p:cNvPr id="1232" name="Google Shape;1232;p39"/>
          <p:cNvSpPr/>
          <p:nvPr/>
        </p:nvSpPr>
        <p:spPr>
          <a:xfrm>
            <a:off x="0" y="2603550"/>
            <a:ext cx="5997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US" sz="1000" dirty="0">
                <a:solidFill>
                  <a:schemeClr val="dk1"/>
                </a:solidFill>
              </a:rPr>
              <a:t>2018</a:t>
            </a:r>
            <a:endParaRPr sz="1000" dirty="0">
              <a:solidFill>
                <a:schemeClr val="dk1"/>
              </a:solidFill>
            </a:endParaRPr>
          </a:p>
        </p:txBody>
      </p:sp>
      <p:cxnSp>
        <p:nvCxnSpPr>
          <p:cNvPr id="1233" name="Google Shape;1233;p39"/>
          <p:cNvCxnSpPr/>
          <p:nvPr/>
        </p:nvCxnSpPr>
        <p:spPr>
          <a:xfrm rot="10800000">
            <a:off x="72372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4" name="Google Shape;1234;p39"/>
          <p:cNvSpPr txBox="1"/>
          <p:nvPr/>
        </p:nvSpPr>
        <p:spPr>
          <a:xfrm>
            <a:off x="685113"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Incorporated in California, USA. Technical work commences, fundraising through open source conference badge sales and personal donations.</a:t>
            </a:r>
            <a:endParaRPr sz="900" dirty="0">
              <a:solidFill>
                <a:schemeClr val="dk1"/>
              </a:solidFill>
              <a:latin typeface="Space Grotesk"/>
              <a:ea typeface="Space Grotesk"/>
              <a:cs typeface="Space Grotesk"/>
              <a:sym typeface="Space Grotesk"/>
            </a:endParaRPr>
          </a:p>
        </p:txBody>
      </p:sp>
      <p:cxnSp>
        <p:nvCxnSpPr>
          <p:cNvPr id="1235" name="Google Shape;1235;p39"/>
          <p:cNvCxnSpPr/>
          <p:nvPr/>
        </p:nvCxnSpPr>
        <p:spPr>
          <a:xfrm rot="10800000">
            <a:off x="196729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6" name="Google Shape;1236;p39"/>
          <p:cNvSpPr txBox="1"/>
          <p:nvPr/>
        </p:nvSpPr>
        <p:spPr>
          <a:xfrm>
            <a:off x="1930102"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Phil </a:t>
            </a:r>
            <a:r>
              <a:rPr lang="en" sz="900" dirty="0" err="1">
                <a:solidFill>
                  <a:schemeClr val="dk1"/>
                </a:solidFill>
                <a:latin typeface="Space Grotesk"/>
                <a:ea typeface="Space Grotesk"/>
                <a:cs typeface="Space Grotesk"/>
                <a:sym typeface="Space Grotesk"/>
              </a:rPr>
              <a:t>Karn</a:t>
            </a:r>
            <a:r>
              <a:rPr lang="en" sz="900" dirty="0">
                <a:solidFill>
                  <a:schemeClr val="dk1"/>
                </a:solidFill>
                <a:latin typeface="Space Grotesk"/>
                <a:ea typeface="Space Grotesk"/>
                <a:cs typeface="Space Grotesk"/>
                <a:sym typeface="Space Grotesk"/>
              </a:rPr>
              <a:t> invites ORI to apply for an ARDC grant for digital micro</a:t>
            </a:r>
            <a:r>
              <a:rPr lang="en-US" sz="900" dirty="0">
                <a:solidFill>
                  <a:schemeClr val="dk1"/>
                </a:solidFill>
                <a:latin typeface="Space Grotesk"/>
                <a:ea typeface="Space Grotesk"/>
                <a:cs typeface="Space Grotesk"/>
                <a:sym typeface="Space Grotesk"/>
              </a:rPr>
              <a:t>w</a:t>
            </a:r>
            <a:r>
              <a:rPr lang="en" sz="900" dirty="0" err="1">
                <a:solidFill>
                  <a:schemeClr val="dk1"/>
                </a:solidFill>
                <a:latin typeface="Space Grotesk"/>
                <a:ea typeface="Space Grotesk"/>
                <a:cs typeface="Space Grotesk"/>
                <a:sym typeface="Space Grotesk"/>
              </a:rPr>
              <a:t>ave</a:t>
            </a:r>
            <a:r>
              <a:rPr lang="en" sz="900" dirty="0">
                <a:solidFill>
                  <a:schemeClr val="dk1"/>
                </a:solidFill>
                <a:latin typeface="Space Grotesk"/>
                <a:ea typeface="Space Grotesk"/>
                <a:cs typeface="Space Grotesk"/>
                <a:sym typeface="Space Grotesk"/>
              </a:rPr>
              <a:t> digital satellite work.</a:t>
            </a:r>
            <a:endParaRPr sz="900" dirty="0">
              <a:solidFill>
                <a:schemeClr val="dk1"/>
              </a:solidFill>
              <a:latin typeface="Space Grotesk"/>
              <a:ea typeface="Space Grotesk"/>
              <a:cs typeface="Space Grotesk"/>
              <a:sym typeface="Space Grotesk"/>
            </a:endParaRPr>
          </a:p>
        </p:txBody>
      </p:sp>
      <p:cxnSp>
        <p:nvCxnSpPr>
          <p:cNvPr id="1237" name="Google Shape;1237;p39"/>
          <p:cNvCxnSpPr/>
          <p:nvPr/>
        </p:nvCxnSpPr>
        <p:spPr>
          <a:xfrm rot="10800000">
            <a:off x="321086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8" name="Google Shape;1238;p39"/>
          <p:cNvSpPr txBox="1"/>
          <p:nvPr/>
        </p:nvSpPr>
        <p:spPr>
          <a:xfrm>
            <a:off x="3175090"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ITAR/EAR FCC regulatory goals identified and work begun. </a:t>
            </a:r>
            <a:endParaRPr sz="900" dirty="0">
              <a:solidFill>
                <a:schemeClr val="dk1"/>
              </a:solidFill>
              <a:latin typeface="Space Grotesk"/>
              <a:ea typeface="Space Grotesk"/>
              <a:cs typeface="Space Grotesk"/>
              <a:sym typeface="Space Grotesk"/>
            </a:endParaRPr>
          </a:p>
        </p:txBody>
      </p:sp>
      <p:cxnSp>
        <p:nvCxnSpPr>
          <p:cNvPr id="1239" name="Google Shape;1239;p39"/>
          <p:cNvCxnSpPr/>
          <p:nvPr/>
        </p:nvCxnSpPr>
        <p:spPr>
          <a:xfrm rot="10800000">
            <a:off x="445443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0" name="Google Shape;1240;p39"/>
          <p:cNvSpPr txBox="1"/>
          <p:nvPr/>
        </p:nvSpPr>
        <p:spPr>
          <a:xfrm>
            <a:off x="4420079"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joins IPATH at UCSD for </a:t>
            </a:r>
            <a:r>
              <a:rPr lang="en" sz="900" dirty="0" err="1">
                <a:solidFill>
                  <a:schemeClr val="dk1"/>
                </a:solidFill>
                <a:latin typeface="Space Grotesk"/>
                <a:ea typeface="Space Grotesk"/>
                <a:cs typeface="Space Grotesk"/>
                <a:sym typeface="Space Grotesk"/>
              </a:rPr>
              <a:t>AquaPhage</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Technical and Funding workshop at </a:t>
            </a:r>
            <a:r>
              <a:rPr lang="en" sz="900" dirty="0" err="1">
                <a:solidFill>
                  <a:schemeClr val="dk1"/>
                </a:solidFill>
                <a:latin typeface="Space Grotesk"/>
                <a:ea typeface="Space Grotesk"/>
                <a:cs typeface="Space Grotesk"/>
                <a:sym typeface="Space Grotesk"/>
              </a:rPr>
              <a:t>HamCation</a:t>
            </a:r>
            <a:r>
              <a:rPr lang="en" sz="900" dirty="0">
                <a:solidFill>
                  <a:schemeClr val="dk1"/>
                </a:solidFill>
                <a:latin typeface="Space Grotesk"/>
                <a:ea typeface="Space Grotesk"/>
                <a:cs typeface="Space Grotesk"/>
                <a:sym typeface="Space Grotesk"/>
              </a:rPr>
              <a:t> held.</a:t>
            </a:r>
            <a:endParaRPr sz="900" dirty="0">
              <a:solidFill>
                <a:schemeClr val="dk1"/>
              </a:solidFill>
              <a:latin typeface="Space Grotesk"/>
              <a:ea typeface="Space Grotesk"/>
              <a:cs typeface="Space Grotesk"/>
              <a:sym typeface="Space Grotesk"/>
            </a:endParaRPr>
          </a:p>
        </p:txBody>
      </p:sp>
      <p:cxnSp>
        <p:nvCxnSpPr>
          <p:cNvPr id="1241" name="Google Shape;1241;p39"/>
          <p:cNvCxnSpPr/>
          <p:nvPr/>
        </p:nvCxnSpPr>
        <p:spPr>
          <a:xfrm rot="10800000">
            <a:off x="5698006"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2" name="Google Shape;1242;p39"/>
          <p:cNvSpPr txBox="1"/>
          <p:nvPr/>
        </p:nvSpPr>
        <p:spPr>
          <a:xfrm>
            <a:off x="5665068"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YASME Foundation Awards $30,000 grant.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ARDC reimburses successful ITAR/EAR legal work (major celebration!)</a:t>
            </a:r>
            <a:endParaRPr sz="900" dirty="0">
              <a:solidFill>
                <a:schemeClr val="dk1"/>
              </a:solidFill>
              <a:latin typeface="Space Grotesk"/>
              <a:ea typeface="Space Grotesk"/>
              <a:cs typeface="Space Grotesk"/>
              <a:sym typeface="Space Grotesk"/>
            </a:endParaRPr>
          </a:p>
        </p:txBody>
      </p:sp>
      <p:cxnSp>
        <p:nvCxnSpPr>
          <p:cNvPr id="1243" name="Google Shape;1243;p39"/>
          <p:cNvCxnSpPr/>
          <p:nvPr/>
        </p:nvCxnSpPr>
        <p:spPr>
          <a:xfrm rot="10800000">
            <a:off x="7196018" y="2108200"/>
            <a:ext cx="0" cy="498600"/>
          </a:xfrm>
          <a:prstGeom prst="straightConnector1">
            <a:avLst/>
          </a:prstGeom>
          <a:noFill/>
          <a:ln w="9525" cap="flat" cmpd="sng">
            <a:solidFill>
              <a:schemeClr val="lt2"/>
            </a:solidFill>
            <a:prstDash val="solid"/>
            <a:round/>
            <a:headEnd type="oval" w="med" len="med"/>
            <a:tailEnd type="oval" w="med" len="med"/>
          </a:ln>
        </p:spPr>
      </p:cxnSp>
      <p:sp>
        <p:nvSpPr>
          <p:cNvPr id="1244" name="Google Shape;1244;p39"/>
          <p:cNvSpPr txBox="1"/>
          <p:nvPr/>
        </p:nvSpPr>
        <p:spPr>
          <a:xfrm>
            <a:off x="7550008" y="3932023"/>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work censored by AMSAT from their Symposium. Excluded from directory, despite being a Member Society of AMSAT. </a:t>
            </a:r>
            <a:endParaRPr sz="900" dirty="0">
              <a:solidFill>
                <a:schemeClr val="dk1"/>
              </a:solidFill>
              <a:latin typeface="Space Grotesk"/>
              <a:ea typeface="Space Grotesk"/>
              <a:cs typeface="Space Grotesk"/>
              <a:sym typeface="Space Grotesk"/>
            </a:endParaRPr>
          </a:p>
        </p:txBody>
      </p:sp>
      <p:cxnSp>
        <p:nvCxnSpPr>
          <p:cNvPr id="1245" name="Google Shape;1245;p39"/>
          <p:cNvCxnSpPr/>
          <p:nvPr/>
        </p:nvCxnSpPr>
        <p:spPr>
          <a:xfrm rot="10800000">
            <a:off x="1355059"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6" name="Google Shape;1246;p39"/>
          <p:cNvSpPr txBox="1"/>
          <p:nvPr/>
        </p:nvSpPr>
        <p:spPr>
          <a:xfrm>
            <a:off x="1289043"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IRS grants ORI tax exempt status. Strenuous efforts commence to collaborate with legacy groups.  </a:t>
            </a:r>
            <a:endParaRPr sz="900" dirty="0">
              <a:solidFill>
                <a:schemeClr val="dk1"/>
              </a:solidFill>
              <a:latin typeface="Space Grotesk"/>
              <a:ea typeface="Space Grotesk"/>
              <a:cs typeface="Space Grotesk"/>
              <a:sym typeface="Space Grotesk"/>
            </a:endParaRPr>
          </a:p>
        </p:txBody>
      </p:sp>
      <p:cxnSp>
        <p:nvCxnSpPr>
          <p:cNvPr id="1247" name="Google Shape;1247;p39"/>
          <p:cNvCxnSpPr/>
          <p:nvPr/>
        </p:nvCxnSpPr>
        <p:spPr>
          <a:xfrm rot="10800000">
            <a:off x="259863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8" name="Google Shape;1248;p39"/>
          <p:cNvSpPr txBox="1"/>
          <p:nvPr/>
        </p:nvSpPr>
        <p:spPr>
          <a:xfrm>
            <a:off x="2541236"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P4DX, Rent-a-GEO, and </a:t>
            </a:r>
            <a:r>
              <a:rPr lang="en" sz="900" dirty="0" err="1">
                <a:solidFill>
                  <a:schemeClr val="dk1"/>
                </a:solidFill>
                <a:latin typeface="Space Grotesk"/>
                <a:ea typeface="Space Grotesk"/>
                <a:cs typeface="Space Grotesk"/>
                <a:sym typeface="Space Grotesk"/>
              </a:rPr>
              <a:t>AmbaSat</a:t>
            </a:r>
            <a:r>
              <a:rPr lang="en" sz="900" dirty="0">
                <a:solidFill>
                  <a:schemeClr val="dk1"/>
                </a:solidFill>
                <a:latin typeface="Space Grotesk"/>
                <a:ea typeface="Space Grotesk"/>
                <a:cs typeface="Space Grotesk"/>
                <a:sym typeface="Space Grotesk"/>
              </a:rPr>
              <a:t> Inspired Sensors grant applications delivered to ARDC.</a:t>
            </a:r>
            <a:endParaRPr sz="900" dirty="0">
              <a:solidFill>
                <a:schemeClr val="dk1"/>
              </a:solidFill>
              <a:latin typeface="Space Grotesk"/>
              <a:ea typeface="Space Grotesk"/>
              <a:cs typeface="Space Grotesk"/>
              <a:sym typeface="Space Grotesk"/>
            </a:endParaRPr>
          </a:p>
        </p:txBody>
      </p:sp>
      <p:cxnSp>
        <p:nvCxnSpPr>
          <p:cNvPr id="1249" name="Google Shape;1249;p39"/>
          <p:cNvCxnSpPr/>
          <p:nvPr/>
        </p:nvCxnSpPr>
        <p:spPr>
          <a:xfrm rot="10800000">
            <a:off x="384220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0" name="Google Shape;1250;p39"/>
          <p:cNvSpPr txBox="1"/>
          <p:nvPr/>
        </p:nvSpPr>
        <p:spPr>
          <a:xfrm>
            <a:off x="3793429"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announced as fiscal and logistics sponsor of GNU Radio Conference 2020.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ARDC grant efforts renewed.</a:t>
            </a:r>
          </a:p>
        </p:txBody>
      </p:sp>
      <p:cxnSp>
        <p:nvCxnSpPr>
          <p:cNvPr id="1251" name="Google Shape;1251;p39"/>
          <p:cNvCxnSpPr/>
          <p:nvPr/>
        </p:nvCxnSpPr>
        <p:spPr>
          <a:xfrm rot="10800000">
            <a:off x="508577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2" name="Google Shape;1252;p39"/>
          <p:cNvSpPr txBox="1"/>
          <p:nvPr/>
        </p:nvSpPr>
        <p:spPr>
          <a:xfrm>
            <a:off x="5045622"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ARRL Foundation awards $3000 grant to ORI.</a:t>
            </a:r>
            <a:endParaRPr sz="900" dirty="0">
              <a:solidFill>
                <a:schemeClr val="dk1"/>
              </a:solidFill>
              <a:latin typeface="Space Grotesk"/>
              <a:ea typeface="Space Grotesk"/>
              <a:cs typeface="Space Grotesk"/>
              <a:sym typeface="Space Grotesk"/>
            </a:endParaRPr>
          </a:p>
        </p:txBody>
      </p:sp>
      <p:cxnSp>
        <p:nvCxnSpPr>
          <p:cNvPr id="1253" name="Google Shape;1253;p39"/>
          <p:cNvCxnSpPr/>
          <p:nvPr/>
        </p:nvCxnSpPr>
        <p:spPr>
          <a:xfrm rot="10800000">
            <a:off x="632934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4" name="Google Shape;1254;p39"/>
          <p:cNvSpPr txBox="1"/>
          <p:nvPr/>
        </p:nvSpPr>
        <p:spPr>
          <a:xfrm>
            <a:off x="6297815"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Open Source Satellite work ruled free of ITAR by US State Department. First of three successful stages of this work. </a:t>
            </a:r>
            <a:endParaRPr sz="900" dirty="0">
              <a:solidFill>
                <a:schemeClr val="dk1"/>
              </a:solidFill>
              <a:latin typeface="Space Grotesk"/>
              <a:ea typeface="Space Grotesk"/>
              <a:cs typeface="Space Grotesk"/>
              <a:sym typeface="Space Grotesk"/>
            </a:endParaRPr>
          </a:p>
        </p:txBody>
      </p:sp>
      <p:cxnSp>
        <p:nvCxnSpPr>
          <p:cNvPr id="1255" name="Google Shape;1255;p39"/>
          <p:cNvCxnSpPr/>
          <p:nvPr/>
        </p:nvCxnSpPr>
        <p:spPr>
          <a:xfrm rot="10800000">
            <a:off x="8283315" y="2092923"/>
            <a:ext cx="0" cy="498600"/>
          </a:xfrm>
          <a:prstGeom prst="straightConnector1">
            <a:avLst/>
          </a:prstGeom>
          <a:noFill/>
          <a:ln w="9525" cap="flat" cmpd="sng">
            <a:solidFill>
              <a:schemeClr val="lt2"/>
            </a:solidFill>
            <a:prstDash val="solid"/>
            <a:round/>
            <a:headEnd type="oval" w="med" len="med"/>
            <a:tailEnd type="oval" w="med" len="med"/>
          </a:ln>
        </p:spPr>
      </p:cxnSp>
      <p:sp>
        <p:nvSpPr>
          <p:cNvPr id="1256" name="Google Shape;1256;p39"/>
          <p:cNvSpPr txBox="1"/>
          <p:nvPr/>
        </p:nvSpPr>
        <p:spPr>
          <a:xfrm>
            <a:off x="7915611" y="647597"/>
            <a:ext cx="9738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work and demonstrations successfully presented at Ham Expo.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Principal Investigator for P4DX illness worsens.</a:t>
            </a:r>
            <a:endParaRPr sz="900" dirty="0">
              <a:solidFill>
                <a:schemeClr val="dk1"/>
              </a:solidFill>
              <a:latin typeface="Space Grotesk"/>
              <a:ea typeface="Space Grotesk"/>
              <a:cs typeface="Space Grotesk"/>
              <a:sym typeface="Space Grotesk"/>
            </a:endParaRPr>
          </a:p>
        </p:txBody>
      </p:sp>
      <p:cxnSp>
        <p:nvCxnSpPr>
          <p:cNvPr id="43" name="Google Shape;1255;p39">
            <a:extLst>
              <a:ext uri="{FF2B5EF4-FFF2-40B4-BE49-F238E27FC236}">
                <a16:creationId xmlns:a16="http://schemas.microsoft.com/office/drawing/2014/main" id="{DF5BD977-A8E7-F146-848C-09815F7FE8BE}"/>
              </a:ext>
            </a:extLst>
          </p:cNvPr>
          <p:cNvCxnSpPr/>
          <p:nvPr/>
        </p:nvCxnSpPr>
        <p:spPr>
          <a:xfrm rot="10800000">
            <a:off x="7682334"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45" name="Google Shape;1242;p39">
            <a:extLst>
              <a:ext uri="{FF2B5EF4-FFF2-40B4-BE49-F238E27FC236}">
                <a16:creationId xmlns:a16="http://schemas.microsoft.com/office/drawing/2014/main" id="{16752D0E-B820-EA4D-AC8B-E4D55B013454}"/>
              </a:ext>
            </a:extLst>
          </p:cNvPr>
          <p:cNvSpPr txBox="1"/>
          <p:nvPr/>
        </p:nvSpPr>
        <p:spPr>
          <a:xfrm>
            <a:off x="6942508" y="1478673"/>
            <a:ext cx="889525"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ARDC announces awards to</a:t>
            </a:r>
          </a:p>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AmbaSat</a:t>
            </a:r>
            <a:r>
              <a:rPr lang="en" sz="900" dirty="0">
                <a:solidFill>
                  <a:schemeClr val="dk1"/>
                </a:solidFill>
                <a:latin typeface="Space Grotesk"/>
                <a:ea typeface="Space Grotesk"/>
                <a:cs typeface="Space Grotesk"/>
                <a:sym typeface="Space Grotesk"/>
              </a:rPr>
              <a:t> and both P4DX grants.</a:t>
            </a:r>
            <a:endParaRPr sz="900" dirty="0">
              <a:solidFill>
                <a:schemeClr val="dk1"/>
              </a:solidFill>
              <a:latin typeface="Space Grotesk"/>
              <a:ea typeface="Space Grotesk"/>
              <a:cs typeface="Space Grotesk"/>
              <a:sym typeface="Space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20" name="Google Shape;1220;p39"/>
          <p:cNvSpPr/>
          <p:nvPr/>
        </p:nvSpPr>
        <p:spPr>
          <a:xfrm>
            <a:off x="7896015" y="2607425"/>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Feb</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2022</a:t>
            </a:r>
            <a:endParaRPr sz="1000" dirty="0">
              <a:solidFill>
                <a:schemeClr val="lt1"/>
              </a:solidFill>
              <a:latin typeface="Space Grotesk"/>
              <a:ea typeface="Space Grotesk"/>
              <a:cs typeface="Space Grotesk"/>
              <a:sym typeface="Space Grotesk"/>
            </a:endParaRPr>
          </a:p>
        </p:txBody>
      </p:sp>
      <p:sp>
        <p:nvSpPr>
          <p:cNvPr id="1221" name="Google Shape;1221;p39"/>
          <p:cNvSpPr/>
          <p:nvPr/>
        </p:nvSpPr>
        <p:spPr>
          <a:xfrm>
            <a:off x="7290087"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Jan</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2022</a:t>
            </a:r>
            <a:endParaRPr sz="1000" dirty="0">
              <a:solidFill>
                <a:schemeClr val="lt1"/>
              </a:solidFill>
              <a:latin typeface="Space Grotesk"/>
              <a:ea typeface="Space Grotesk"/>
              <a:cs typeface="Space Grotesk"/>
              <a:sym typeface="Space Grotesk"/>
            </a:endParaRPr>
          </a:p>
        </p:txBody>
      </p:sp>
      <p:sp>
        <p:nvSpPr>
          <p:cNvPr id="42" name="Google Shape;1221;p39">
            <a:extLst>
              <a:ext uri="{FF2B5EF4-FFF2-40B4-BE49-F238E27FC236}">
                <a16:creationId xmlns:a16="http://schemas.microsoft.com/office/drawing/2014/main" id="{04C25086-2197-3744-AEDE-852FF2794FD9}"/>
              </a:ext>
            </a:extLst>
          </p:cNvPr>
          <p:cNvSpPr/>
          <p:nvPr/>
        </p:nvSpPr>
        <p:spPr>
          <a:xfrm>
            <a:off x="6680430"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Dec</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18" name="Google Shape;1218;p39"/>
          <p:cNvSpPr txBox="1">
            <a:spLocks noGrp="1"/>
          </p:cNvSpPr>
          <p:nvPr>
            <p:ph type="title"/>
          </p:nvPr>
        </p:nvSpPr>
        <p:spPr>
          <a:xfrm>
            <a:off x="446404" y="287360"/>
            <a:ext cx="62409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Timeline</a:t>
            </a:r>
            <a:endParaRPr dirty="0"/>
          </a:p>
        </p:txBody>
      </p:sp>
      <p:sp>
        <p:nvSpPr>
          <p:cNvPr id="1219" name="Google Shape;1219;p3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
        <p:nvSpPr>
          <p:cNvPr id="1222" name="Google Shape;1222;p39"/>
          <p:cNvSpPr/>
          <p:nvPr/>
        </p:nvSpPr>
        <p:spPr>
          <a:xfrm>
            <a:off x="6037953" y="2603550"/>
            <a:ext cx="774600" cy="3936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Nov</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3" name="Google Shape;1223;p39"/>
          <p:cNvSpPr/>
          <p:nvPr/>
        </p:nvSpPr>
        <p:spPr>
          <a:xfrm>
            <a:off x="5416669"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Oct 2021</a:t>
            </a:r>
            <a:endParaRPr sz="1000" dirty="0">
              <a:solidFill>
                <a:schemeClr val="lt1"/>
              </a:solidFill>
              <a:latin typeface="Space Grotesk"/>
              <a:ea typeface="Space Grotesk"/>
              <a:cs typeface="Space Grotesk"/>
              <a:sym typeface="Space Grotesk"/>
            </a:endParaRPr>
          </a:p>
        </p:txBody>
      </p:sp>
      <p:sp>
        <p:nvSpPr>
          <p:cNvPr id="1224" name="Google Shape;1224;p39"/>
          <p:cNvSpPr/>
          <p:nvPr/>
        </p:nvSpPr>
        <p:spPr>
          <a:xfrm>
            <a:off x="4795386"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Sept</a:t>
            </a:r>
            <a:br>
              <a:rPr lang="en" sz="1000" dirty="0">
                <a:solidFill>
                  <a:schemeClr val="lt1"/>
                </a:solidFill>
                <a:latin typeface="Space Grotesk"/>
                <a:ea typeface="Space Grotesk"/>
                <a:cs typeface="Space Grotesk"/>
                <a:sym typeface="Space Grotesk"/>
              </a:rPr>
            </a:br>
            <a:r>
              <a:rPr lang="en" sz="1000" dirty="0">
                <a:solidFill>
                  <a:schemeClr val="lt1"/>
                </a:solidFill>
                <a:latin typeface="Space Grotesk"/>
                <a:ea typeface="Space Grotesk"/>
                <a:cs typeface="Space Grotesk"/>
                <a:sym typeface="Space Grotesk"/>
              </a:rPr>
              <a:t>2020</a:t>
            </a:r>
            <a:endParaRPr sz="1000" dirty="0">
              <a:solidFill>
                <a:schemeClr val="lt1"/>
              </a:solidFill>
              <a:latin typeface="Space Grotesk"/>
              <a:ea typeface="Space Grotesk"/>
              <a:cs typeface="Space Grotesk"/>
              <a:sym typeface="Space Grotesk"/>
            </a:endParaRPr>
          </a:p>
        </p:txBody>
      </p:sp>
      <p:sp>
        <p:nvSpPr>
          <p:cNvPr id="1225" name="Google Shape;1225;p39"/>
          <p:cNvSpPr/>
          <p:nvPr/>
        </p:nvSpPr>
        <p:spPr>
          <a:xfrm>
            <a:off x="4174103" y="2603550"/>
            <a:ext cx="7746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Aug</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6" name="Google Shape;1226;p39"/>
          <p:cNvSpPr/>
          <p:nvPr/>
        </p:nvSpPr>
        <p:spPr>
          <a:xfrm>
            <a:off x="3552820"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Jul </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7" name="Google Shape;1227;p39"/>
          <p:cNvSpPr/>
          <p:nvPr/>
        </p:nvSpPr>
        <p:spPr>
          <a:xfrm>
            <a:off x="2931537"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Jun</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8" name="Google Shape;1228;p39"/>
          <p:cNvSpPr/>
          <p:nvPr/>
        </p:nvSpPr>
        <p:spPr>
          <a:xfrm>
            <a:off x="2310254" y="2603550"/>
            <a:ext cx="7746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May</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29" name="Google Shape;1229;p39"/>
          <p:cNvSpPr/>
          <p:nvPr/>
        </p:nvSpPr>
        <p:spPr>
          <a:xfrm>
            <a:off x="1688970"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Apr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sp>
        <p:nvSpPr>
          <p:cNvPr id="1230" name="Google Shape;1230;p39"/>
          <p:cNvSpPr/>
          <p:nvPr/>
        </p:nvSpPr>
        <p:spPr>
          <a:xfrm>
            <a:off x="1067687" y="2603550"/>
            <a:ext cx="7746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Mar</a:t>
            </a:r>
          </a:p>
          <a:p>
            <a:pPr marL="0" marR="0" lvl="0" indent="0" algn="l" rtl="0">
              <a:lnSpc>
                <a:spcPct val="100000"/>
              </a:lnSpc>
              <a:spcBef>
                <a:spcPts val="0"/>
              </a:spcBef>
              <a:spcAft>
                <a:spcPts val="0"/>
              </a:spcAft>
              <a:buNone/>
            </a:pPr>
            <a:r>
              <a:rPr lang="en" sz="1000" dirty="0">
                <a:solidFill>
                  <a:schemeClr val="lt1"/>
                </a:solidFill>
                <a:latin typeface="Space Grotesk"/>
                <a:ea typeface="Space Grotesk"/>
                <a:cs typeface="Space Grotesk"/>
                <a:sym typeface="Space Grotesk"/>
              </a:rPr>
              <a:t>2021</a:t>
            </a:r>
            <a:endParaRPr sz="1000" dirty="0">
              <a:solidFill>
                <a:schemeClr val="lt1"/>
              </a:solidFill>
              <a:latin typeface="Space Grotesk"/>
              <a:ea typeface="Space Grotesk"/>
              <a:cs typeface="Space Grotesk"/>
              <a:sym typeface="Space Grotesk"/>
            </a:endParaRPr>
          </a:p>
        </p:txBody>
      </p:sp>
      <p:cxnSp>
        <p:nvCxnSpPr>
          <p:cNvPr id="1235" name="Google Shape;1235;p39"/>
          <p:cNvCxnSpPr/>
          <p:nvPr/>
        </p:nvCxnSpPr>
        <p:spPr>
          <a:xfrm rot="10800000">
            <a:off x="1967294"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6" name="Google Shape;1236;p39"/>
          <p:cNvSpPr txBox="1"/>
          <p:nvPr/>
        </p:nvSpPr>
        <p:spPr>
          <a:xfrm>
            <a:off x="1930102"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US" sz="900" dirty="0">
                <a:solidFill>
                  <a:schemeClr val="dk1"/>
                </a:solidFill>
                <a:latin typeface="Space Grotesk"/>
                <a:ea typeface="Space Grotesk"/>
                <a:cs typeface="Space Grotesk"/>
                <a:sym typeface="Space Grotesk"/>
              </a:rPr>
              <a:t>Onboarding with open source ASIC work at Google. </a:t>
            </a:r>
            <a:br>
              <a:rPr lang="en-US" sz="900" dirty="0">
                <a:solidFill>
                  <a:schemeClr val="dk1"/>
                </a:solidFill>
                <a:latin typeface="Space Grotesk"/>
                <a:ea typeface="Space Grotesk"/>
                <a:cs typeface="Space Grotesk"/>
                <a:sym typeface="Space Grotesk"/>
              </a:rPr>
            </a:br>
            <a:br>
              <a:rPr lang="en-US" sz="900" dirty="0">
                <a:solidFill>
                  <a:schemeClr val="dk1"/>
                </a:solidFill>
                <a:latin typeface="Space Grotesk"/>
                <a:ea typeface="Space Grotesk"/>
                <a:cs typeface="Space Grotesk"/>
                <a:sym typeface="Space Grotesk"/>
              </a:rPr>
            </a:br>
            <a:r>
              <a:rPr lang="en-US" sz="900" dirty="0">
                <a:solidFill>
                  <a:schemeClr val="dk1"/>
                </a:solidFill>
                <a:latin typeface="Space Grotesk"/>
                <a:ea typeface="Space Grotesk"/>
                <a:cs typeface="Space Grotesk"/>
                <a:sym typeface="Space Grotesk"/>
              </a:rPr>
              <a:t>Support M17 – lots of meetings.</a:t>
            </a:r>
          </a:p>
          <a:p>
            <a:pPr marL="0" marR="0" lvl="0" indent="0" algn="l" rtl="0">
              <a:lnSpc>
                <a:spcPct val="100000"/>
              </a:lnSpc>
              <a:spcBef>
                <a:spcPts val="0"/>
              </a:spcBef>
              <a:spcAft>
                <a:spcPts val="0"/>
              </a:spcAft>
              <a:buNone/>
            </a:pPr>
            <a:endParaRPr lang="en-US"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US" sz="900" dirty="0">
                <a:solidFill>
                  <a:schemeClr val="dk1"/>
                </a:solidFill>
                <a:latin typeface="Space Grotesk"/>
                <a:ea typeface="Space Grotesk"/>
                <a:cs typeface="Space Grotesk"/>
                <a:sym typeface="Space Grotesk"/>
              </a:rPr>
              <a:t>Applied for a SBIR with OLF</a:t>
            </a:r>
            <a:endParaRPr sz="900" dirty="0">
              <a:solidFill>
                <a:schemeClr val="dk1"/>
              </a:solidFill>
              <a:latin typeface="Space Grotesk"/>
              <a:ea typeface="Space Grotesk"/>
              <a:cs typeface="Space Grotesk"/>
              <a:sym typeface="Space Grotesk"/>
            </a:endParaRPr>
          </a:p>
        </p:txBody>
      </p:sp>
      <p:cxnSp>
        <p:nvCxnSpPr>
          <p:cNvPr id="1237" name="Google Shape;1237;p39"/>
          <p:cNvCxnSpPr/>
          <p:nvPr/>
        </p:nvCxnSpPr>
        <p:spPr>
          <a:xfrm rot="10800000">
            <a:off x="321086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38" name="Google Shape;1238;p39"/>
          <p:cNvSpPr txBox="1"/>
          <p:nvPr/>
        </p:nvSpPr>
        <p:spPr>
          <a:xfrm>
            <a:off x="3175090"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Major financial and fundraising review.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Space@VT</a:t>
            </a:r>
            <a:r>
              <a:rPr lang="en" sz="900" dirty="0">
                <a:solidFill>
                  <a:schemeClr val="dk1"/>
                </a:solidFill>
                <a:latin typeface="Space Grotesk"/>
                <a:ea typeface="Space Grotesk"/>
                <a:cs typeface="Space Grotesk"/>
                <a:sym typeface="Space Grotesk"/>
              </a:rPr>
              <a:t> IAB</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Lots of work!</a:t>
            </a:r>
          </a:p>
          <a:p>
            <a:pPr marL="0" marR="0" lvl="0" indent="0" algn="l" rtl="0">
              <a:lnSpc>
                <a:spcPct val="100000"/>
              </a:lnSpc>
              <a:spcBef>
                <a:spcPts val="0"/>
              </a:spcBef>
              <a:spcAft>
                <a:spcPts val="0"/>
              </a:spcAft>
              <a:buNone/>
            </a:pPr>
            <a:endParaRPr sz="900" dirty="0">
              <a:solidFill>
                <a:schemeClr val="dk1"/>
              </a:solidFill>
              <a:latin typeface="Space Grotesk"/>
              <a:ea typeface="Space Grotesk"/>
              <a:cs typeface="Space Grotesk"/>
              <a:sym typeface="Space Grotesk"/>
            </a:endParaRPr>
          </a:p>
        </p:txBody>
      </p:sp>
      <p:cxnSp>
        <p:nvCxnSpPr>
          <p:cNvPr id="1239" name="Google Shape;1239;p39"/>
          <p:cNvCxnSpPr/>
          <p:nvPr/>
        </p:nvCxnSpPr>
        <p:spPr>
          <a:xfrm rot="10800000">
            <a:off x="4454435" y="2129531"/>
            <a:ext cx="0" cy="498600"/>
          </a:xfrm>
          <a:prstGeom prst="straightConnector1">
            <a:avLst/>
          </a:prstGeom>
          <a:noFill/>
          <a:ln w="9525" cap="flat" cmpd="sng">
            <a:solidFill>
              <a:schemeClr val="lt2"/>
            </a:solidFill>
            <a:prstDash val="solid"/>
            <a:round/>
            <a:headEnd type="oval" w="med" len="med"/>
            <a:tailEnd type="oval" w="med" len="med"/>
          </a:ln>
        </p:spPr>
      </p:cxnSp>
      <p:sp>
        <p:nvSpPr>
          <p:cNvPr id="1240" name="Google Shape;1240;p39"/>
          <p:cNvSpPr txBox="1"/>
          <p:nvPr/>
        </p:nvSpPr>
        <p:spPr>
          <a:xfrm>
            <a:off x="4420079" y="157480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at DEFCON, presented all work for feedback.</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ORI at </a:t>
            </a:r>
            <a:r>
              <a:rPr lang="en" sz="900" dirty="0" err="1">
                <a:solidFill>
                  <a:schemeClr val="dk1"/>
                </a:solidFill>
                <a:latin typeface="Space Grotesk"/>
                <a:ea typeface="Space Grotesk"/>
                <a:cs typeface="Space Grotesk"/>
                <a:sym typeface="Space Grotesk"/>
              </a:rPr>
              <a:t>HamExpo</a:t>
            </a:r>
            <a:r>
              <a:rPr lang="en" sz="900" dirty="0">
                <a:solidFill>
                  <a:schemeClr val="dk1"/>
                </a:solidFill>
                <a:latin typeface="Space Grotesk"/>
                <a:ea typeface="Space Grotesk"/>
                <a:cs typeface="Space Grotesk"/>
                <a:sym typeface="Space Grotesk"/>
              </a:rPr>
              <a:t>, presented all work for feedback.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Submitted ARDC grant application for</a:t>
            </a: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Engineers General</a:t>
            </a:r>
            <a:endParaRPr sz="900" dirty="0">
              <a:solidFill>
                <a:schemeClr val="dk1"/>
              </a:solidFill>
              <a:latin typeface="Space Grotesk"/>
              <a:ea typeface="Space Grotesk"/>
              <a:cs typeface="Space Grotesk"/>
              <a:sym typeface="Space Grotesk"/>
            </a:endParaRPr>
          </a:p>
        </p:txBody>
      </p:sp>
      <p:cxnSp>
        <p:nvCxnSpPr>
          <p:cNvPr id="1241" name="Google Shape;1241;p39"/>
          <p:cNvCxnSpPr>
            <a:cxnSpLocks/>
          </p:cNvCxnSpPr>
          <p:nvPr/>
        </p:nvCxnSpPr>
        <p:spPr>
          <a:xfrm flipV="1">
            <a:off x="5698006" y="2378831"/>
            <a:ext cx="0" cy="249300"/>
          </a:xfrm>
          <a:prstGeom prst="straightConnector1">
            <a:avLst/>
          </a:prstGeom>
          <a:noFill/>
          <a:ln w="9525" cap="flat" cmpd="sng">
            <a:solidFill>
              <a:schemeClr val="lt2"/>
            </a:solidFill>
            <a:prstDash val="solid"/>
            <a:round/>
            <a:headEnd type="oval" w="med" len="med"/>
            <a:tailEnd type="oval" w="med" len="med"/>
          </a:ln>
        </p:spPr>
      </p:cxnSp>
      <p:sp>
        <p:nvSpPr>
          <p:cNvPr id="1242" name="Google Shape;1242;p39"/>
          <p:cNvSpPr txBox="1"/>
          <p:nvPr/>
        </p:nvSpPr>
        <p:spPr>
          <a:xfrm>
            <a:off x="5681293" y="1791160"/>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First independent technical conference, co-hosted by IEEE Computer/Info Theory Societies.</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FCC Meeting with OET, WTB, IB about Open Source and how it can help ARSS thrive under Debris Mitigation rules is great success.</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STTR/Funding pivot</a:t>
            </a:r>
          </a:p>
        </p:txBody>
      </p:sp>
      <p:cxnSp>
        <p:nvCxnSpPr>
          <p:cNvPr id="1243" name="Google Shape;1243;p39"/>
          <p:cNvCxnSpPr/>
          <p:nvPr/>
        </p:nvCxnSpPr>
        <p:spPr>
          <a:xfrm rot="10800000">
            <a:off x="7196018" y="2108200"/>
            <a:ext cx="0" cy="498600"/>
          </a:xfrm>
          <a:prstGeom prst="straightConnector1">
            <a:avLst/>
          </a:prstGeom>
          <a:noFill/>
          <a:ln w="9525" cap="flat" cmpd="sng">
            <a:solidFill>
              <a:schemeClr val="lt2"/>
            </a:solidFill>
            <a:prstDash val="solid"/>
            <a:round/>
            <a:headEnd type="oval" w="med" len="med"/>
            <a:tailEnd type="oval" w="med" len="med"/>
          </a:ln>
        </p:spPr>
      </p:cxnSp>
      <p:sp>
        <p:nvSpPr>
          <p:cNvPr id="1244" name="Google Shape;1244;p39"/>
          <p:cNvSpPr txBox="1"/>
          <p:nvPr/>
        </p:nvSpPr>
        <p:spPr>
          <a:xfrm>
            <a:off x="7550008" y="3588627"/>
            <a:ext cx="11763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err="1">
                <a:solidFill>
                  <a:schemeClr val="dk1"/>
                </a:solidFill>
                <a:latin typeface="Space Grotesk"/>
                <a:ea typeface="Space Grotesk"/>
                <a:cs typeface="Space Grotesk"/>
                <a:sym typeface="Space Grotesk"/>
              </a:rPr>
              <a:t>Quartely</a:t>
            </a:r>
            <a:r>
              <a:rPr lang="en" sz="900" dirty="0">
                <a:solidFill>
                  <a:schemeClr val="dk1"/>
                </a:solidFill>
                <a:latin typeface="Space Grotesk"/>
                <a:ea typeface="Space Grotesk"/>
                <a:cs typeface="Space Grotesk"/>
                <a:sym typeface="Space Grotesk"/>
              </a:rPr>
              <a:t> Technical Advisory Committee meeting, end-to-end lab call, and more. Lots of lab work</a:t>
            </a:r>
            <a:endParaRPr sz="900" dirty="0">
              <a:solidFill>
                <a:schemeClr val="dk1"/>
              </a:solidFill>
              <a:latin typeface="Space Grotesk"/>
              <a:ea typeface="Space Grotesk"/>
              <a:cs typeface="Space Grotesk"/>
              <a:sym typeface="Space Grotesk"/>
            </a:endParaRPr>
          </a:p>
        </p:txBody>
      </p:sp>
      <p:cxnSp>
        <p:nvCxnSpPr>
          <p:cNvPr id="1245" name="Google Shape;1245;p39"/>
          <p:cNvCxnSpPr/>
          <p:nvPr/>
        </p:nvCxnSpPr>
        <p:spPr>
          <a:xfrm rot="10800000">
            <a:off x="1355059"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6" name="Google Shape;1246;p39"/>
          <p:cNvSpPr txBox="1"/>
          <p:nvPr/>
        </p:nvSpPr>
        <p:spPr>
          <a:xfrm>
            <a:off x="1289043"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Date set for ORI first technical conference with IEEE. Singleton presentation as dry run.</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err="1">
                <a:solidFill>
                  <a:schemeClr val="dk1"/>
                </a:solidFill>
                <a:latin typeface="Space Grotesk"/>
                <a:ea typeface="Space Grotesk"/>
                <a:cs typeface="Space Grotesk"/>
                <a:sym typeface="Space Grotesk"/>
              </a:rPr>
              <a:t>HamExpo</a:t>
            </a:r>
            <a:r>
              <a:rPr lang="en" sz="900" dirty="0">
                <a:solidFill>
                  <a:schemeClr val="dk1"/>
                </a:solidFill>
                <a:latin typeface="Space Grotesk"/>
                <a:ea typeface="Space Grotesk"/>
                <a:cs typeface="Space Grotesk"/>
                <a:sym typeface="Space Grotesk"/>
              </a:rPr>
              <a:t>! Big!</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endParaRPr sz="900" dirty="0">
              <a:solidFill>
                <a:schemeClr val="dk1"/>
              </a:solidFill>
              <a:latin typeface="Space Grotesk"/>
              <a:ea typeface="Space Grotesk"/>
              <a:cs typeface="Space Grotesk"/>
              <a:sym typeface="Space Grotesk"/>
            </a:endParaRPr>
          </a:p>
        </p:txBody>
      </p:sp>
      <p:cxnSp>
        <p:nvCxnSpPr>
          <p:cNvPr id="1247" name="Google Shape;1247;p39"/>
          <p:cNvCxnSpPr/>
          <p:nvPr/>
        </p:nvCxnSpPr>
        <p:spPr>
          <a:xfrm rot="10800000">
            <a:off x="259863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48" name="Google Shape;1248;p39"/>
          <p:cNvSpPr txBox="1"/>
          <p:nvPr/>
        </p:nvSpPr>
        <p:spPr>
          <a:xfrm>
            <a:off x="2541236"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Summit with Open Source Satellite Team in the UK.</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M17 in Space!</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Summit with </a:t>
            </a:r>
            <a:r>
              <a:rPr lang="en" sz="900" dirty="0" err="1">
                <a:solidFill>
                  <a:schemeClr val="dk1"/>
                </a:solidFill>
                <a:latin typeface="Space Grotesk"/>
                <a:ea typeface="Space Grotesk"/>
                <a:cs typeface="Space Grotesk"/>
                <a:sym typeface="Space Grotesk"/>
              </a:rPr>
              <a:t>CalTech</a:t>
            </a:r>
            <a:r>
              <a:rPr lang="en" sz="900" dirty="0">
                <a:solidFill>
                  <a:schemeClr val="dk1"/>
                </a:solidFill>
                <a:latin typeface="Space Grotesk"/>
                <a:ea typeface="Space Grotesk"/>
                <a:cs typeface="Space Grotesk"/>
                <a:sym typeface="Space Grotesk"/>
              </a:rPr>
              <a:t> about our ITAR/EAR regulatory work. </a:t>
            </a:r>
            <a:endParaRPr sz="900" dirty="0">
              <a:solidFill>
                <a:schemeClr val="dk1"/>
              </a:solidFill>
              <a:latin typeface="Space Grotesk"/>
              <a:ea typeface="Space Grotesk"/>
              <a:cs typeface="Space Grotesk"/>
              <a:sym typeface="Space Grotesk"/>
            </a:endParaRPr>
          </a:p>
        </p:txBody>
      </p:sp>
      <p:cxnSp>
        <p:nvCxnSpPr>
          <p:cNvPr id="1249" name="Google Shape;1249;p39"/>
          <p:cNvCxnSpPr/>
          <p:nvPr/>
        </p:nvCxnSpPr>
        <p:spPr>
          <a:xfrm rot="10800000">
            <a:off x="3842200"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0" name="Google Shape;1250;p39"/>
          <p:cNvSpPr txBox="1"/>
          <p:nvPr/>
        </p:nvSpPr>
        <p:spPr>
          <a:xfrm>
            <a:off x="3793429"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GSE code review.</a:t>
            </a:r>
          </a:p>
          <a:p>
            <a:pPr marL="0" marR="0" lvl="0" indent="0" algn="l" rtl="0">
              <a:lnSpc>
                <a:spcPct val="100000"/>
              </a:lnSpc>
              <a:spcBef>
                <a:spcPts val="0"/>
              </a:spcBef>
              <a:spcAft>
                <a:spcPts val="0"/>
              </a:spcAft>
              <a:buNone/>
            </a:pP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Began collaborations with RATPAC. </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Lots of work!</a:t>
            </a:r>
          </a:p>
        </p:txBody>
      </p:sp>
      <p:cxnSp>
        <p:nvCxnSpPr>
          <p:cNvPr id="1251" name="Google Shape;1251;p39"/>
          <p:cNvCxnSpPr/>
          <p:nvPr/>
        </p:nvCxnSpPr>
        <p:spPr>
          <a:xfrm rot="10800000">
            <a:off x="508577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2" name="Google Shape;1252;p39"/>
          <p:cNvSpPr txBox="1"/>
          <p:nvPr/>
        </p:nvSpPr>
        <p:spPr>
          <a:xfrm>
            <a:off x="5045622" y="34957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Advisory Opinion Request comes back the way we want.</a:t>
            </a:r>
          </a:p>
          <a:p>
            <a:pPr marL="0" marR="0" lvl="0" indent="0" algn="l" rtl="0">
              <a:lnSpc>
                <a:spcPct val="100000"/>
              </a:lnSpc>
              <a:spcBef>
                <a:spcPts val="0"/>
              </a:spcBef>
              <a:spcAft>
                <a:spcPts val="0"/>
              </a:spcAft>
              <a:buNone/>
            </a:pPr>
            <a:endParaRPr lang="en" sz="900" dirty="0">
              <a:solidFill>
                <a:schemeClr val="dk1"/>
              </a:solidFill>
              <a:latin typeface="Space Grotesk"/>
              <a:ea typeface="Space Grotesk"/>
              <a:cs typeface="Space Grotesk"/>
              <a:sym typeface="Space Grotesk"/>
            </a:endParaRPr>
          </a:p>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Work submitted to AMSAT Journal and Symposium is censored again. </a:t>
            </a:r>
            <a:endParaRPr sz="900" dirty="0">
              <a:solidFill>
                <a:schemeClr val="dk1"/>
              </a:solidFill>
              <a:latin typeface="Space Grotesk"/>
              <a:ea typeface="Space Grotesk"/>
              <a:cs typeface="Space Grotesk"/>
              <a:sym typeface="Space Grotesk"/>
            </a:endParaRPr>
          </a:p>
        </p:txBody>
      </p:sp>
      <p:cxnSp>
        <p:nvCxnSpPr>
          <p:cNvPr id="1253" name="Google Shape;1253;p39"/>
          <p:cNvCxnSpPr/>
          <p:nvPr/>
        </p:nvCxnSpPr>
        <p:spPr>
          <a:xfrm rot="10800000">
            <a:off x="6329341"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1254" name="Google Shape;1254;p39"/>
          <p:cNvSpPr txBox="1"/>
          <p:nvPr/>
        </p:nvSpPr>
        <p:spPr>
          <a:xfrm>
            <a:off x="6278730" y="3229050"/>
            <a:ext cx="11763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Remote Lab South equipment moved and installed in a new dedicated s</a:t>
            </a:r>
            <a:r>
              <a:rPr lang="en-US" sz="900" dirty="0">
                <a:solidFill>
                  <a:schemeClr val="dk1"/>
                </a:solidFill>
                <a:latin typeface="Space Grotesk"/>
                <a:ea typeface="Space Grotesk"/>
                <a:cs typeface="Space Grotesk"/>
                <a:sym typeface="Space Grotesk"/>
              </a:rPr>
              <a:t>pa</a:t>
            </a:r>
            <a:r>
              <a:rPr lang="en" sz="900" dirty="0" err="1">
                <a:solidFill>
                  <a:schemeClr val="dk1"/>
                </a:solidFill>
                <a:latin typeface="Space Grotesk"/>
                <a:ea typeface="Space Grotesk"/>
                <a:cs typeface="Space Grotesk"/>
                <a:sym typeface="Space Grotesk"/>
              </a:rPr>
              <a:t>ce</a:t>
            </a:r>
            <a:r>
              <a:rPr lang="en" sz="900" dirty="0">
                <a:solidFill>
                  <a:schemeClr val="dk1"/>
                </a:solidFill>
                <a:latin typeface="Space Grotesk"/>
                <a:ea typeface="Space Grotesk"/>
                <a:cs typeface="Space Grotesk"/>
                <a:sym typeface="Space Grotesk"/>
              </a:rPr>
              <a:t>. </a:t>
            </a:r>
            <a:br>
              <a:rPr lang="en" sz="900" dirty="0">
                <a:solidFill>
                  <a:schemeClr val="dk1"/>
                </a:solidFill>
                <a:latin typeface="Space Grotesk"/>
                <a:ea typeface="Space Grotesk"/>
                <a:cs typeface="Space Grotesk"/>
                <a:sym typeface="Space Grotesk"/>
              </a:rPr>
            </a:br>
            <a:br>
              <a:rPr lang="en" sz="900" dirty="0">
                <a:solidFill>
                  <a:schemeClr val="dk1"/>
                </a:solidFill>
                <a:latin typeface="Space Grotesk"/>
                <a:ea typeface="Space Grotesk"/>
                <a:cs typeface="Space Grotesk"/>
                <a:sym typeface="Space Grotesk"/>
              </a:rPr>
            </a:br>
            <a:r>
              <a:rPr lang="en" sz="900" dirty="0">
                <a:solidFill>
                  <a:schemeClr val="dk1"/>
                </a:solidFill>
                <a:latin typeface="Space Grotesk"/>
                <a:ea typeface="Space Grotesk"/>
                <a:cs typeface="Space Grotesk"/>
                <a:sym typeface="Space Grotesk"/>
              </a:rPr>
              <a:t>Orbit Workshops for Straight to Graveyard and Modified High Elliptical Orbits produce mission plans for FCC.</a:t>
            </a:r>
            <a:endParaRPr sz="900" dirty="0">
              <a:solidFill>
                <a:schemeClr val="dk1"/>
              </a:solidFill>
              <a:latin typeface="Space Grotesk"/>
              <a:ea typeface="Space Grotesk"/>
              <a:cs typeface="Space Grotesk"/>
              <a:sym typeface="Space Grotesk"/>
            </a:endParaRPr>
          </a:p>
        </p:txBody>
      </p:sp>
      <p:cxnSp>
        <p:nvCxnSpPr>
          <p:cNvPr id="1255" name="Google Shape;1255;p39"/>
          <p:cNvCxnSpPr/>
          <p:nvPr/>
        </p:nvCxnSpPr>
        <p:spPr>
          <a:xfrm rot="10800000">
            <a:off x="8283315" y="2092923"/>
            <a:ext cx="0" cy="498600"/>
          </a:xfrm>
          <a:prstGeom prst="straightConnector1">
            <a:avLst/>
          </a:prstGeom>
          <a:noFill/>
          <a:ln w="9525" cap="flat" cmpd="sng">
            <a:solidFill>
              <a:schemeClr val="lt2"/>
            </a:solidFill>
            <a:prstDash val="solid"/>
            <a:round/>
            <a:headEnd type="oval" w="med" len="med"/>
            <a:tailEnd type="oval" w="med" len="med"/>
          </a:ln>
        </p:spPr>
      </p:cxnSp>
      <p:sp>
        <p:nvSpPr>
          <p:cNvPr id="1256" name="Google Shape;1256;p39"/>
          <p:cNvSpPr txBox="1"/>
          <p:nvPr/>
        </p:nvSpPr>
        <p:spPr>
          <a:xfrm>
            <a:off x="7915611" y="647597"/>
            <a:ext cx="9738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Four hours of forum presentations at </a:t>
            </a:r>
            <a:r>
              <a:rPr lang="en" sz="900" dirty="0" err="1">
                <a:solidFill>
                  <a:schemeClr val="dk1"/>
                </a:solidFill>
                <a:latin typeface="Space Grotesk"/>
                <a:ea typeface="Space Grotesk"/>
                <a:cs typeface="Space Grotesk"/>
                <a:sym typeface="Space Grotesk"/>
              </a:rPr>
              <a:t>HamCation</a:t>
            </a:r>
            <a:r>
              <a:rPr lang="en" sz="900" dirty="0">
                <a:solidFill>
                  <a:schemeClr val="dk1"/>
                </a:solidFill>
                <a:latin typeface="Space Grotesk"/>
                <a:ea typeface="Space Grotesk"/>
                <a:cs typeface="Space Grotesk"/>
                <a:sym typeface="Space Grotesk"/>
              </a:rPr>
              <a:t>, three booths, and multiple on air demos and events. Major public outreach.</a:t>
            </a:r>
          </a:p>
        </p:txBody>
      </p:sp>
      <p:cxnSp>
        <p:nvCxnSpPr>
          <p:cNvPr id="43" name="Google Shape;1255;p39">
            <a:extLst>
              <a:ext uri="{FF2B5EF4-FFF2-40B4-BE49-F238E27FC236}">
                <a16:creationId xmlns:a16="http://schemas.microsoft.com/office/drawing/2014/main" id="{DF5BD977-A8E7-F146-848C-09815F7FE8BE}"/>
              </a:ext>
            </a:extLst>
          </p:cNvPr>
          <p:cNvCxnSpPr/>
          <p:nvPr/>
        </p:nvCxnSpPr>
        <p:spPr>
          <a:xfrm rot="10800000">
            <a:off x="7682334" y="2972569"/>
            <a:ext cx="0" cy="498600"/>
          </a:xfrm>
          <a:prstGeom prst="straightConnector1">
            <a:avLst/>
          </a:prstGeom>
          <a:noFill/>
          <a:ln w="9525" cap="flat" cmpd="sng">
            <a:solidFill>
              <a:schemeClr val="lt2"/>
            </a:solidFill>
            <a:prstDash val="solid"/>
            <a:round/>
            <a:headEnd type="oval" w="med" len="med"/>
            <a:tailEnd type="oval" w="med" len="med"/>
          </a:ln>
        </p:spPr>
      </p:cxnSp>
      <p:sp>
        <p:nvSpPr>
          <p:cNvPr id="45" name="Google Shape;1242;p39">
            <a:extLst>
              <a:ext uri="{FF2B5EF4-FFF2-40B4-BE49-F238E27FC236}">
                <a16:creationId xmlns:a16="http://schemas.microsoft.com/office/drawing/2014/main" id="{16752D0E-B820-EA4D-AC8B-E4D55B013454}"/>
              </a:ext>
            </a:extLst>
          </p:cNvPr>
          <p:cNvSpPr txBox="1"/>
          <p:nvPr/>
        </p:nvSpPr>
        <p:spPr>
          <a:xfrm>
            <a:off x="6942508" y="1478673"/>
            <a:ext cx="889525"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dirty="0">
                <a:solidFill>
                  <a:schemeClr val="dk1"/>
                </a:solidFill>
                <a:latin typeface="Space Grotesk"/>
                <a:ea typeface="Space Grotesk"/>
                <a:cs typeface="Space Grotesk"/>
                <a:sym typeface="Space Grotesk"/>
              </a:rPr>
              <a:t>Site visit to Huntsville Space and Science Center, to get their big dish working again for amateur radio and citizen science use.</a:t>
            </a:r>
            <a:endParaRPr sz="900" dirty="0">
              <a:solidFill>
                <a:schemeClr val="dk1"/>
              </a:solidFill>
              <a:latin typeface="Space Grotesk"/>
              <a:ea typeface="Space Grotesk"/>
              <a:cs typeface="Space Grotesk"/>
              <a:sym typeface="Space Grotesk"/>
            </a:endParaRPr>
          </a:p>
        </p:txBody>
      </p:sp>
    </p:spTree>
    <p:extLst>
      <p:ext uri="{BB962C8B-B14F-4D97-AF65-F5344CB8AC3E}">
        <p14:creationId xmlns:p14="http://schemas.microsoft.com/office/powerpoint/2010/main" val="3989210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EF26E9-42E5-E642-A577-6055A8BD9D2E}"/>
              </a:ext>
            </a:extLst>
          </p:cNvPr>
          <p:cNvSpPr>
            <a:spLocks noGrp="1"/>
          </p:cNvSpPr>
          <p:nvPr>
            <p:ph type="body" idx="1"/>
          </p:nvPr>
        </p:nvSpPr>
        <p:spPr>
          <a:xfrm>
            <a:off x="0" y="2161800"/>
            <a:ext cx="8795657" cy="819900"/>
          </a:xfrm>
        </p:spPr>
        <p:txBody>
          <a:bodyPr/>
          <a:lstStyle/>
          <a:p>
            <a:pPr algn="l"/>
            <a:r>
              <a:rPr lang="en-US" u="sng" dirty="0"/>
              <a:t>Individuals and interactions</a:t>
            </a:r>
            <a:r>
              <a:rPr lang="en-US" dirty="0"/>
              <a:t> </a:t>
            </a:r>
            <a:r>
              <a:rPr lang="en-US" i="1" dirty="0"/>
              <a:t>over</a:t>
            </a:r>
            <a:r>
              <a:rPr lang="en-US" dirty="0"/>
              <a:t> </a:t>
            </a:r>
            <a:br>
              <a:rPr lang="en-US" dirty="0"/>
            </a:br>
            <a:r>
              <a:rPr lang="en-US" dirty="0"/>
              <a:t>	processes and tools.</a:t>
            </a:r>
          </a:p>
          <a:p>
            <a:pPr algn="l"/>
            <a:r>
              <a:rPr lang="en-US" u="sng" dirty="0"/>
              <a:t>Working software</a:t>
            </a:r>
            <a:r>
              <a:rPr lang="en-US" dirty="0"/>
              <a:t> </a:t>
            </a:r>
            <a:r>
              <a:rPr lang="en-US" i="1" dirty="0"/>
              <a:t>over</a:t>
            </a:r>
            <a:r>
              <a:rPr lang="en-US" dirty="0"/>
              <a:t> </a:t>
            </a:r>
            <a:br>
              <a:rPr lang="en-US" dirty="0"/>
            </a:br>
            <a:r>
              <a:rPr lang="en-US" dirty="0"/>
              <a:t>	comprehensive documentation.</a:t>
            </a:r>
          </a:p>
          <a:p>
            <a:pPr algn="l"/>
            <a:r>
              <a:rPr lang="en-US" u="sng" dirty="0"/>
              <a:t>Customer collaboration</a:t>
            </a:r>
            <a:r>
              <a:rPr lang="en-US" dirty="0"/>
              <a:t> </a:t>
            </a:r>
            <a:r>
              <a:rPr lang="en-US" i="1" dirty="0"/>
              <a:t>over</a:t>
            </a:r>
            <a:r>
              <a:rPr lang="en-US" dirty="0"/>
              <a:t> </a:t>
            </a:r>
            <a:br>
              <a:rPr lang="en-US" dirty="0"/>
            </a:br>
            <a:r>
              <a:rPr lang="en-US" dirty="0"/>
              <a:t>	contract negotiation.</a:t>
            </a:r>
          </a:p>
          <a:p>
            <a:pPr algn="l"/>
            <a:r>
              <a:rPr lang="en-US" u="sng" dirty="0"/>
              <a:t>Responding to change</a:t>
            </a:r>
            <a:r>
              <a:rPr lang="en-US" dirty="0"/>
              <a:t> </a:t>
            </a:r>
            <a:r>
              <a:rPr lang="en-US" i="1" dirty="0"/>
              <a:t>over</a:t>
            </a:r>
            <a:r>
              <a:rPr lang="en-US" dirty="0"/>
              <a:t> </a:t>
            </a:r>
            <a:br>
              <a:rPr lang="en-US" dirty="0"/>
            </a:br>
            <a:r>
              <a:rPr lang="en-US" dirty="0"/>
              <a:t>	following a plan.</a:t>
            </a:r>
          </a:p>
        </p:txBody>
      </p:sp>
      <p:sp>
        <p:nvSpPr>
          <p:cNvPr id="3" name="Slide Number Placeholder 2">
            <a:extLst>
              <a:ext uri="{FF2B5EF4-FFF2-40B4-BE49-F238E27FC236}">
                <a16:creationId xmlns:a16="http://schemas.microsoft.com/office/drawing/2014/main" id="{481FCA7C-4C1B-0F42-A85E-3F5574F7BC2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1603620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4.</a:t>
            </a:r>
            <a:endParaRPr dirty="0">
              <a:solidFill>
                <a:srgbClr val="FCE5CD"/>
              </a:solidFill>
            </a:endParaRPr>
          </a:p>
          <a:p>
            <a:pPr marL="0" lvl="0" indent="0" algn="ctr" rtl="0">
              <a:spcBef>
                <a:spcPts val="0"/>
              </a:spcBef>
              <a:spcAft>
                <a:spcPts val="0"/>
              </a:spcAft>
              <a:buNone/>
            </a:pPr>
            <a:r>
              <a:rPr lang="en" dirty="0"/>
              <a:t>Where?</a:t>
            </a:r>
            <a:endParaRPr dirty="0"/>
          </a:p>
        </p:txBody>
      </p:sp>
    </p:spTree>
    <p:extLst>
      <p:ext uri="{BB962C8B-B14F-4D97-AF65-F5344CB8AC3E}">
        <p14:creationId xmlns:p14="http://schemas.microsoft.com/office/powerpoint/2010/main" val="2384077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67000">
              <a:schemeClr val="accent1"/>
            </a:gs>
            <a:gs pos="100000">
              <a:srgbClr val="B4A7D6"/>
            </a:gs>
          </a:gsLst>
          <a:lin ang="5400012" scaled="0"/>
        </a:gradFill>
        <a:effectLst/>
      </p:bgPr>
    </p:bg>
    <p:spTree>
      <p:nvGrpSpPr>
        <p:cNvPr id="1" name="Shape 1014"/>
        <p:cNvGrpSpPr/>
        <p:nvPr/>
      </p:nvGrpSpPr>
      <p:grpSpPr>
        <a:xfrm>
          <a:off x="0" y="0"/>
          <a:ext cx="0" cy="0"/>
          <a:chOff x="0" y="0"/>
          <a:chExt cx="0" cy="0"/>
        </a:xfrm>
      </p:grpSpPr>
      <p:sp>
        <p:nvSpPr>
          <p:cNvPr id="1015" name="Google Shape;1015;p26"/>
          <p:cNvSpPr/>
          <p:nvPr/>
        </p:nvSpPr>
        <p:spPr>
          <a:xfrm>
            <a:off x="514725" y="942584"/>
            <a:ext cx="8171736" cy="3892835"/>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chemeClr val="lt1"/>
          </a:solidFill>
          <a:ln>
            <a:noFill/>
          </a:ln>
          <a:effectLst>
            <a:outerShdw blurRad="185738" dist="38100" dir="5400000" algn="bl"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6"/>
          <p:cNvSpPr txBox="1">
            <a:spLocks noGrp="1"/>
          </p:cNvSpPr>
          <p:nvPr>
            <p:ph type="title" idx="4294967295"/>
          </p:nvPr>
        </p:nvSpPr>
        <p:spPr>
          <a:xfrm>
            <a:off x="1527750" y="455000"/>
            <a:ext cx="62409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lt1"/>
                </a:solidFill>
              </a:rPr>
              <a:t>International Collaboration</a:t>
            </a:r>
            <a:endParaRPr dirty="0">
              <a:solidFill>
                <a:schemeClr val="lt1"/>
              </a:solidFill>
            </a:endParaRPr>
          </a:p>
        </p:txBody>
      </p:sp>
      <p:sp>
        <p:nvSpPr>
          <p:cNvPr id="1018" name="Google Shape;1018;p2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14</a:t>
            </a:fld>
            <a:endParaRPr>
              <a:solidFill>
                <a:schemeClr val="lt1"/>
              </a:solidFill>
            </a:endParaRPr>
          </a:p>
        </p:txBody>
      </p:sp>
      <p:sp>
        <p:nvSpPr>
          <p:cNvPr id="1019" name="Google Shape;1019;p26"/>
          <p:cNvSpPr txBox="1">
            <a:spLocks noGrp="1"/>
          </p:cNvSpPr>
          <p:nvPr>
            <p:ph type="body" idx="4294967295"/>
          </p:nvPr>
        </p:nvSpPr>
        <p:spPr>
          <a:xfrm>
            <a:off x="712350" y="4909375"/>
            <a:ext cx="7719300" cy="202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900" b="1" dirty="0"/>
              <a:t>Major contributors and participants.</a:t>
            </a:r>
            <a:endParaRPr sz="900" dirty="0"/>
          </a:p>
          <a:p>
            <a:pPr marL="0" lvl="0" indent="0" algn="ctr" rtl="0">
              <a:spcBef>
                <a:spcPts val="800"/>
              </a:spcBef>
              <a:spcAft>
                <a:spcPts val="800"/>
              </a:spcAft>
              <a:buNone/>
            </a:pPr>
            <a:endParaRPr sz="900" b="1" dirty="0"/>
          </a:p>
        </p:txBody>
      </p:sp>
      <p:grpSp>
        <p:nvGrpSpPr>
          <p:cNvPr id="1020" name="Google Shape;1020;p26"/>
          <p:cNvGrpSpPr/>
          <p:nvPr/>
        </p:nvGrpSpPr>
        <p:grpSpPr>
          <a:xfrm>
            <a:off x="1163210" y="2105907"/>
            <a:ext cx="158880" cy="202512"/>
            <a:chOff x="1774126" y="766200"/>
            <a:chExt cx="1582467" cy="2017050"/>
          </a:xfrm>
        </p:grpSpPr>
        <p:sp>
          <p:nvSpPr>
            <p:cNvPr id="1021" name="Google Shape;1021;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9" name="Google Shape;1029;p26"/>
          <p:cNvGrpSpPr/>
          <p:nvPr/>
        </p:nvGrpSpPr>
        <p:grpSpPr>
          <a:xfrm>
            <a:off x="1937243" y="2159250"/>
            <a:ext cx="158880" cy="202512"/>
            <a:chOff x="1774126" y="766200"/>
            <a:chExt cx="1582467" cy="2017050"/>
          </a:xfrm>
        </p:grpSpPr>
        <p:sp>
          <p:nvSpPr>
            <p:cNvPr id="1030" name="Google Shape;1030;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8" name="Google Shape;1038;p26"/>
          <p:cNvGrpSpPr/>
          <p:nvPr/>
        </p:nvGrpSpPr>
        <p:grpSpPr>
          <a:xfrm>
            <a:off x="3959231" y="1486757"/>
            <a:ext cx="158880" cy="202512"/>
            <a:chOff x="1774126" y="766200"/>
            <a:chExt cx="1582467" cy="2017050"/>
          </a:xfrm>
        </p:grpSpPr>
        <p:sp>
          <p:nvSpPr>
            <p:cNvPr id="1039" name="Google Shape;1039;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7" name="Google Shape;1047;p26"/>
          <p:cNvGrpSpPr/>
          <p:nvPr/>
        </p:nvGrpSpPr>
        <p:grpSpPr>
          <a:xfrm>
            <a:off x="4021530" y="1734508"/>
            <a:ext cx="158880" cy="202512"/>
            <a:chOff x="1774126" y="766200"/>
            <a:chExt cx="1582467" cy="2017050"/>
          </a:xfrm>
        </p:grpSpPr>
        <p:sp>
          <p:nvSpPr>
            <p:cNvPr id="1048" name="Google Shape;1048;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56" name="Google Shape;1056;p26"/>
          <p:cNvGrpSpPr/>
          <p:nvPr/>
        </p:nvGrpSpPr>
        <p:grpSpPr>
          <a:xfrm>
            <a:off x="6027460" y="2369238"/>
            <a:ext cx="158880" cy="202512"/>
            <a:chOff x="1774126" y="766200"/>
            <a:chExt cx="1582467" cy="2017050"/>
          </a:xfrm>
        </p:grpSpPr>
        <p:sp>
          <p:nvSpPr>
            <p:cNvPr id="1057" name="Google Shape;1057;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5" name="Google Shape;1065;p26"/>
          <p:cNvGrpSpPr/>
          <p:nvPr/>
        </p:nvGrpSpPr>
        <p:grpSpPr>
          <a:xfrm>
            <a:off x="7768650" y="3892480"/>
            <a:ext cx="158880" cy="202512"/>
            <a:chOff x="1774126" y="766200"/>
            <a:chExt cx="1582467" cy="2017050"/>
          </a:xfrm>
        </p:grpSpPr>
        <p:sp>
          <p:nvSpPr>
            <p:cNvPr id="1066" name="Google Shape;1066;p26"/>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26"/>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26"/>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26"/>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0" name="Google Shape;1070;p26"/>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26"/>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26"/>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26"/>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 name="Google Shape;1029;p26">
            <a:extLst>
              <a:ext uri="{FF2B5EF4-FFF2-40B4-BE49-F238E27FC236}">
                <a16:creationId xmlns:a16="http://schemas.microsoft.com/office/drawing/2014/main" id="{AA9685FB-1B93-B048-8D64-B3EF32362344}"/>
              </a:ext>
            </a:extLst>
          </p:cNvPr>
          <p:cNvGrpSpPr/>
          <p:nvPr/>
        </p:nvGrpSpPr>
        <p:grpSpPr>
          <a:xfrm>
            <a:off x="1470776" y="1915729"/>
            <a:ext cx="158880" cy="202512"/>
            <a:chOff x="1774126" y="766200"/>
            <a:chExt cx="1582467" cy="2017050"/>
          </a:xfrm>
        </p:grpSpPr>
        <p:sp>
          <p:nvSpPr>
            <p:cNvPr id="62" name="Google Shape;1030;p26">
              <a:extLst>
                <a:ext uri="{FF2B5EF4-FFF2-40B4-BE49-F238E27FC236}">
                  <a16:creationId xmlns:a16="http://schemas.microsoft.com/office/drawing/2014/main" id="{42C85C02-3D23-774D-80A4-1BA75A710926}"/>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1031;p26">
              <a:extLst>
                <a:ext uri="{FF2B5EF4-FFF2-40B4-BE49-F238E27FC236}">
                  <a16:creationId xmlns:a16="http://schemas.microsoft.com/office/drawing/2014/main" id="{54107211-35B6-E94C-9213-099C8F7CDC0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1032;p26">
              <a:extLst>
                <a:ext uri="{FF2B5EF4-FFF2-40B4-BE49-F238E27FC236}">
                  <a16:creationId xmlns:a16="http://schemas.microsoft.com/office/drawing/2014/main" id="{83D188BD-64D3-9C45-B1FC-4C2A6E23896E}"/>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1033;p26">
              <a:extLst>
                <a:ext uri="{FF2B5EF4-FFF2-40B4-BE49-F238E27FC236}">
                  <a16:creationId xmlns:a16="http://schemas.microsoft.com/office/drawing/2014/main" id="{35A51E00-CF3E-5D46-8B6A-B87BEFA3FB94}"/>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1034;p26">
              <a:extLst>
                <a:ext uri="{FF2B5EF4-FFF2-40B4-BE49-F238E27FC236}">
                  <a16:creationId xmlns:a16="http://schemas.microsoft.com/office/drawing/2014/main" id="{F9B75F15-D759-EF45-9DEB-B404819EDB6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1035;p26">
              <a:extLst>
                <a:ext uri="{FF2B5EF4-FFF2-40B4-BE49-F238E27FC236}">
                  <a16:creationId xmlns:a16="http://schemas.microsoft.com/office/drawing/2014/main" id="{437FA396-33E3-F14D-88F2-BD36E24921FC}"/>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1036;p26">
              <a:extLst>
                <a:ext uri="{FF2B5EF4-FFF2-40B4-BE49-F238E27FC236}">
                  <a16:creationId xmlns:a16="http://schemas.microsoft.com/office/drawing/2014/main" id="{E3D9277C-B6D4-CD44-9033-179DF62ABE19}"/>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1037;p26">
              <a:extLst>
                <a:ext uri="{FF2B5EF4-FFF2-40B4-BE49-F238E27FC236}">
                  <a16:creationId xmlns:a16="http://schemas.microsoft.com/office/drawing/2014/main" id="{924D2B20-838D-3D48-B9A7-B320ABD1AC1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 name="Google Shape;1029;p26">
            <a:extLst>
              <a:ext uri="{FF2B5EF4-FFF2-40B4-BE49-F238E27FC236}">
                <a16:creationId xmlns:a16="http://schemas.microsoft.com/office/drawing/2014/main" id="{6C4D7608-8EE7-4146-83D4-1FA7A8F0E7C4}"/>
              </a:ext>
            </a:extLst>
          </p:cNvPr>
          <p:cNvGrpSpPr/>
          <p:nvPr/>
        </p:nvGrpSpPr>
        <p:grpSpPr>
          <a:xfrm>
            <a:off x="1170210" y="1786649"/>
            <a:ext cx="158880" cy="202512"/>
            <a:chOff x="1774126" y="766200"/>
            <a:chExt cx="1582467" cy="2017050"/>
          </a:xfrm>
        </p:grpSpPr>
        <p:sp>
          <p:nvSpPr>
            <p:cNvPr id="71" name="Google Shape;1030;p26">
              <a:extLst>
                <a:ext uri="{FF2B5EF4-FFF2-40B4-BE49-F238E27FC236}">
                  <a16:creationId xmlns:a16="http://schemas.microsoft.com/office/drawing/2014/main" id="{239E2A59-D8D4-C04F-8AE5-150E7341C5D0}"/>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1031;p26">
              <a:extLst>
                <a:ext uri="{FF2B5EF4-FFF2-40B4-BE49-F238E27FC236}">
                  <a16:creationId xmlns:a16="http://schemas.microsoft.com/office/drawing/2014/main" id="{A1FD5DF0-B5B2-A746-A01B-35EC4004BDC5}"/>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1032;p26">
              <a:extLst>
                <a:ext uri="{FF2B5EF4-FFF2-40B4-BE49-F238E27FC236}">
                  <a16:creationId xmlns:a16="http://schemas.microsoft.com/office/drawing/2014/main" id="{0533CC15-ECAC-BD4A-8AC1-3730D229C9D2}"/>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1033;p26">
              <a:extLst>
                <a:ext uri="{FF2B5EF4-FFF2-40B4-BE49-F238E27FC236}">
                  <a16:creationId xmlns:a16="http://schemas.microsoft.com/office/drawing/2014/main" id="{D2DD4AC6-88BB-E146-A744-1C4C620B15C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1034;p26">
              <a:extLst>
                <a:ext uri="{FF2B5EF4-FFF2-40B4-BE49-F238E27FC236}">
                  <a16:creationId xmlns:a16="http://schemas.microsoft.com/office/drawing/2014/main" id="{633BCD29-3295-BD4B-BE90-46D018DD0F9C}"/>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1035;p26">
              <a:extLst>
                <a:ext uri="{FF2B5EF4-FFF2-40B4-BE49-F238E27FC236}">
                  <a16:creationId xmlns:a16="http://schemas.microsoft.com/office/drawing/2014/main" id="{AF10A5B4-D49D-4D42-955D-F49F0BDDDCBB}"/>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1036;p26">
              <a:extLst>
                <a:ext uri="{FF2B5EF4-FFF2-40B4-BE49-F238E27FC236}">
                  <a16:creationId xmlns:a16="http://schemas.microsoft.com/office/drawing/2014/main" id="{3F740E72-EA0D-A741-8DFE-2F7F2E84B54B}"/>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1037;p26">
              <a:extLst>
                <a:ext uri="{FF2B5EF4-FFF2-40B4-BE49-F238E27FC236}">
                  <a16:creationId xmlns:a16="http://schemas.microsoft.com/office/drawing/2014/main" id="{157F6C8A-1D2B-D040-AE84-69C46F1962B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 name="Google Shape;1029;p26">
            <a:extLst>
              <a:ext uri="{FF2B5EF4-FFF2-40B4-BE49-F238E27FC236}">
                <a16:creationId xmlns:a16="http://schemas.microsoft.com/office/drawing/2014/main" id="{0242FF73-0B59-AB40-860B-46FE2DFB93D4}"/>
              </a:ext>
            </a:extLst>
          </p:cNvPr>
          <p:cNvGrpSpPr/>
          <p:nvPr/>
        </p:nvGrpSpPr>
        <p:grpSpPr>
          <a:xfrm>
            <a:off x="2178592" y="1639734"/>
            <a:ext cx="158880" cy="202512"/>
            <a:chOff x="1774126" y="766200"/>
            <a:chExt cx="1582467" cy="2017050"/>
          </a:xfrm>
        </p:grpSpPr>
        <p:sp>
          <p:nvSpPr>
            <p:cNvPr id="80" name="Google Shape;1030;p26">
              <a:extLst>
                <a:ext uri="{FF2B5EF4-FFF2-40B4-BE49-F238E27FC236}">
                  <a16:creationId xmlns:a16="http://schemas.microsoft.com/office/drawing/2014/main" id="{78A38160-82F5-834D-AE41-0ACE0F59A01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1031;p26">
              <a:extLst>
                <a:ext uri="{FF2B5EF4-FFF2-40B4-BE49-F238E27FC236}">
                  <a16:creationId xmlns:a16="http://schemas.microsoft.com/office/drawing/2014/main" id="{C9F0E513-92F7-B84A-A1A8-6508FE24E18A}"/>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1032;p26">
              <a:extLst>
                <a:ext uri="{FF2B5EF4-FFF2-40B4-BE49-F238E27FC236}">
                  <a16:creationId xmlns:a16="http://schemas.microsoft.com/office/drawing/2014/main" id="{91ED06D2-2768-854B-B734-462109DB97A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1033;p26">
              <a:extLst>
                <a:ext uri="{FF2B5EF4-FFF2-40B4-BE49-F238E27FC236}">
                  <a16:creationId xmlns:a16="http://schemas.microsoft.com/office/drawing/2014/main" id="{91AE4616-D475-6F47-974A-FE2D0D724A98}"/>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1034;p26">
              <a:extLst>
                <a:ext uri="{FF2B5EF4-FFF2-40B4-BE49-F238E27FC236}">
                  <a16:creationId xmlns:a16="http://schemas.microsoft.com/office/drawing/2014/main" id="{DE19B534-6F3A-5940-BD10-0EA83B0DB99D}"/>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1035;p26">
              <a:extLst>
                <a:ext uri="{FF2B5EF4-FFF2-40B4-BE49-F238E27FC236}">
                  <a16:creationId xmlns:a16="http://schemas.microsoft.com/office/drawing/2014/main" id="{519996F8-34C7-C449-A673-2F3B6D1B958A}"/>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1036;p26">
              <a:extLst>
                <a:ext uri="{FF2B5EF4-FFF2-40B4-BE49-F238E27FC236}">
                  <a16:creationId xmlns:a16="http://schemas.microsoft.com/office/drawing/2014/main" id="{0A48B52A-53B0-2844-BB00-E25A99A3387A}"/>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1037;p26">
              <a:extLst>
                <a:ext uri="{FF2B5EF4-FFF2-40B4-BE49-F238E27FC236}">
                  <a16:creationId xmlns:a16="http://schemas.microsoft.com/office/drawing/2014/main" id="{CDD5C3F1-4164-D446-A154-48F59222023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1029;p26">
            <a:extLst>
              <a:ext uri="{FF2B5EF4-FFF2-40B4-BE49-F238E27FC236}">
                <a16:creationId xmlns:a16="http://schemas.microsoft.com/office/drawing/2014/main" id="{8902E2CD-867B-894D-8274-337B53A95C86}"/>
              </a:ext>
            </a:extLst>
          </p:cNvPr>
          <p:cNvGrpSpPr/>
          <p:nvPr/>
        </p:nvGrpSpPr>
        <p:grpSpPr>
          <a:xfrm>
            <a:off x="2113390" y="1949500"/>
            <a:ext cx="158880" cy="202512"/>
            <a:chOff x="1774126" y="766200"/>
            <a:chExt cx="1582467" cy="2017050"/>
          </a:xfrm>
        </p:grpSpPr>
        <p:sp>
          <p:nvSpPr>
            <p:cNvPr id="98" name="Google Shape;1030;p26">
              <a:extLst>
                <a:ext uri="{FF2B5EF4-FFF2-40B4-BE49-F238E27FC236}">
                  <a16:creationId xmlns:a16="http://schemas.microsoft.com/office/drawing/2014/main" id="{345E4390-50F2-D646-BEAE-3E03D9FD012E}"/>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1031;p26">
              <a:extLst>
                <a:ext uri="{FF2B5EF4-FFF2-40B4-BE49-F238E27FC236}">
                  <a16:creationId xmlns:a16="http://schemas.microsoft.com/office/drawing/2014/main" id="{6049CCCC-B499-D04D-B771-9A3AAB3502E1}"/>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32;p26">
              <a:extLst>
                <a:ext uri="{FF2B5EF4-FFF2-40B4-BE49-F238E27FC236}">
                  <a16:creationId xmlns:a16="http://schemas.microsoft.com/office/drawing/2014/main" id="{7421C72A-0069-7B45-B4C4-21DF5901C7EA}"/>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33;p26">
              <a:extLst>
                <a:ext uri="{FF2B5EF4-FFF2-40B4-BE49-F238E27FC236}">
                  <a16:creationId xmlns:a16="http://schemas.microsoft.com/office/drawing/2014/main" id="{A32FC1F4-1117-524D-93F2-58DE367DB4C5}"/>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34;p26">
              <a:extLst>
                <a:ext uri="{FF2B5EF4-FFF2-40B4-BE49-F238E27FC236}">
                  <a16:creationId xmlns:a16="http://schemas.microsoft.com/office/drawing/2014/main" id="{C0E1E8F0-2EA6-7B42-A2E0-124DCC3332CF}"/>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5;p26">
              <a:extLst>
                <a:ext uri="{FF2B5EF4-FFF2-40B4-BE49-F238E27FC236}">
                  <a16:creationId xmlns:a16="http://schemas.microsoft.com/office/drawing/2014/main" id="{2FEFADFE-8340-4B41-AB87-65141EBB054A}"/>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36;p26">
              <a:extLst>
                <a:ext uri="{FF2B5EF4-FFF2-40B4-BE49-F238E27FC236}">
                  <a16:creationId xmlns:a16="http://schemas.microsoft.com/office/drawing/2014/main" id="{8DA3699B-1815-444F-9B2C-D452CCF5AE00}"/>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37;p26">
              <a:extLst>
                <a:ext uri="{FF2B5EF4-FFF2-40B4-BE49-F238E27FC236}">
                  <a16:creationId xmlns:a16="http://schemas.microsoft.com/office/drawing/2014/main" id="{030E1F4E-15BE-A94F-9433-EB8762305198}"/>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 name="Google Shape;1038;p26">
            <a:extLst>
              <a:ext uri="{FF2B5EF4-FFF2-40B4-BE49-F238E27FC236}">
                <a16:creationId xmlns:a16="http://schemas.microsoft.com/office/drawing/2014/main" id="{FDC7CFA9-FE45-044A-9E33-BBD0C067F899}"/>
              </a:ext>
            </a:extLst>
          </p:cNvPr>
          <p:cNvGrpSpPr/>
          <p:nvPr/>
        </p:nvGrpSpPr>
        <p:grpSpPr>
          <a:xfrm>
            <a:off x="4085642" y="1599277"/>
            <a:ext cx="158880" cy="202512"/>
            <a:chOff x="1774126" y="766200"/>
            <a:chExt cx="1582467" cy="2017050"/>
          </a:xfrm>
        </p:grpSpPr>
        <p:sp>
          <p:nvSpPr>
            <p:cNvPr id="107" name="Google Shape;1039;p26">
              <a:extLst>
                <a:ext uri="{FF2B5EF4-FFF2-40B4-BE49-F238E27FC236}">
                  <a16:creationId xmlns:a16="http://schemas.microsoft.com/office/drawing/2014/main" id="{3C1C0356-24FE-DF44-A7F6-AE6A95636FCC}"/>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40;p26">
              <a:extLst>
                <a:ext uri="{FF2B5EF4-FFF2-40B4-BE49-F238E27FC236}">
                  <a16:creationId xmlns:a16="http://schemas.microsoft.com/office/drawing/2014/main" id="{0320664A-CEE5-AA45-88F8-46912ED99277}"/>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41;p26">
              <a:extLst>
                <a:ext uri="{FF2B5EF4-FFF2-40B4-BE49-F238E27FC236}">
                  <a16:creationId xmlns:a16="http://schemas.microsoft.com/office/drawing/2014/main" id="{2E167745-6272-2F4B-B2D0-263CCF9B1EC9}"/>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042;p26">
              <a:extLst>
                <a:ext uri="{FF2B5EF4-FFF2-40B4-BE49-F238E27FC236}">
                  <a16:creationId xmlns:a16="http://schemas.microsoft.com/office/drawing/2014/main" id="{2B5001CC-911A-C74A-A5BD-570B1B48C09F}"/>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043;p26">
              <a:extLst>
                <a:ext uri="{FF2B5EF4-FFF2-40B4-BE49-F238E27FC236}">
                  <a16:creationId xmlns:a16="http://schemas.microsoft.com/office/drawing/2014/main" id="{C1337A64-3CFE-4845-A0EF-DC64F0F1CC6E}"/>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044;p26">
              <a:extLst>
                <a:ext uri="{FF2B5EF4-FFF2-40B4-BE49-F238E27FC236}">
                  <a16:creationId xmlns:a16="http://schemas.microsoft.com/office/drawing/2014/main" id="{01EEA68B-824D-3043-B942-E61FB6C91546}"/>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045;p26">
              <a:extLst>
                <a:ext uri="{FF2B5EF4-FFF2-40B4-BE49-F238E27FC236}">
                  <a16:creationId xmlns:a16="http://schemas.microsoft.com/office/drawing/2014/main" id="{2BEE5879-18B7-0C4F-B665-435E9F0CD769}"/>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046;p26">
              <a:extLst>
                <a:ext uri="{FF2B5EF4-FFF2-40B4-BE49-F238E27FC236}">
                  <a16:creationId xmlns:a16="http://schemas.microsoft.com/office/drawing/2014/main" id="{68E8CAED-1869-5E4A-AE9C-EAA449C7D2C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 name="Google Shape;1056;p26">
            <a:extLst>
              <a:ext uri="{FF2B5EF4-FFF2-40B4-BE49-F238E27FC236}">
                <a16:creationId xmlns:a16="http://schemas.microsoft.com/office/drawing/2014/main" id="{BF4F01B6-5225-6946-9A23-B59E30EE59DC}"/>
              </a:ext>
            </a:extLst>
          </p:cNvPr>
          <p:cNvGrpSpPr/>
          <p:nvPr/>
        </p:nvGrpSpPr>
        <p:grpSpPr>
          <a:xfrm>
            <a:off x="7372932" y="1999035"/>
            <a:ext cx="158880" cy="202512"/>
            <a:chOff x="1774126" y="766200"/>
            <a:chExt cx="1582467" cy="2017050"/>
          </a:xfrm>
        </p:grpSpPr>
        <p:sp>
          <p:nvSpPr>
            <p:cNvPr id="116" name="Google Shape;1057;p26">
              <a:extLst>
                <a:ext uri="{FF2B5EF4-FFF2-40B4-BE49-F238E27FC236}">
                  <a16:creationId xmlns:a16="http://schemas.microsoft.com/office/drawing/2014/main" id="{7931B527-2D3B-7843-8206-E37AA80A76F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058;p26">
              <a:extLst>
                <a:ext uri="{FF2B5EF4-FFF2-40B4-BE49-F238E27FC236}">
                  <a16:creationId xmlns:a16="http://schemas.microsoft.com/office/drawing/2014/main" id="{47192321-9CB9-5148-8F05-E81C5B10F1C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059;p26">
              <a:extLst>
                <a:ext uri="{FF2B5EF4-FFF2-40B4-BE49-F238E27FC236}">
                  <a16:creationId xmlns:a16="http://schemas.microsoft.com/office/drawing/2014/main" id="{AAE65245-230E-7B4A-8D23-B8B90EE44A3B}"/>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060;p26">
              <a:extLst>
                <a:ext uri="{FF2B5EF4-FFF2-40B4-BE49-F238E27FC236}">
                  <a16:creationId xmlns:a16="http://schemas.microsoft.com/office/drawing/2014/main" id="{33739963-0424-D742-BA2B-0DEAAB2D120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061;p26">
              <a:extLst>
                <a:ext uri="{FF2B5EF4-FFF2-40B4-BE49-F238E27FC236}">
                  <a16:creationId xmlns:a16="http://schemas.microsoft.com/office/drawing/2014/main" id="{DCCC6502-C0B8-6F4D-BE69-23730A0F93B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062;p26">
              <a:extLst>
                <a:ext uri="{FF2B5EF4-FFF2-40B4-BE49-F238E27FC236}">
                  <a16:creationId xmlns:a16="http://schemas.microsoft.com/office/drawing/2014/main" id="{95D010E9-67B5-E045-94AB-5F76B750F72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063;p26">
              <a:extLst>
                <a:ext uri="{FF2B5EF4-FFF2-40B4-BE49-F238E27FC236}">
                  <a16:creationId xmlns:a16="http://schemas.microsoft.com/office/drawing/2014/main" id="{8B28AADE-ACA8-764D-A300-0319D1E02BAC}"/>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064;p26">
              <a:extLst>
                <a:ext uri="{FF2B5EF4-FFF2-40B4-BE49-F238E27FC236}">
                  <a16:creationId xmlns:a16="http://schemas.microsoft.com/office/drawing/2014/main" id="{05D14382-F0AA-8A4F-9798-AE59216267D3}"/>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4" name="Google Shape;1056;p26">
            <a:extLst>
              <a:ext uri="{FF2B5EF4-FFF2-40B4-BE49-F238E27FC236}">
                <a16:creationId xmlns:a16="http://schemas.microsoft.com/office/drawing/2014/main" id="{8B6F8976-9A1E-9048-8322-5A841EF32007}"/>
              </a:ext>
            </a:extLst>
          </p:cNvPr>
          <p:cNvGrpSpPr/>
          <p:nvPr/>
        </p:nvGrpSpPr>
        <p:grpSpPr>
          <a:xfrm>
            <a:off x="7214052" y="2846258"/>
            <a:ext cx="158880" cy="202512"/>
            <a:chOff x="1774126" y="766200"/>
            <a:chExt cx="1582467" cy="2017050"/>
          </a:xfrm>
        </p:grpSpPr>
        <p:sp>
          <p:nvSpPr>
            <p:cNvPr id="125" name="Google Shape;1057;p26">
              <a:extLst>
                <a:ext uri="{FF2B5EF4-FFF2-40B4-BE49-F238E27FC236}">
                  <a16:creationId xmlns:a16="http://schemas.microsoft.com/office/drawing/2014/main" id="{856D5DA7-738D-1E4C-84B0-5D0256E1801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058;p26">
              <a:extLst>
                <a:ext uri="{FF2B5EF4-FFF2-40B4-BE49-F238E27FC236}">
                  <a16:creationId xmlns:a16="http://schemas.microsoft.com/office/drawing/2014/main" id="{6F7B49B2-C1B3-B04F-84D7-952268768E77}"/>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059;p26">
              <a:extLst>
                <a:ext uri="{FF2B5EF4-FFF2-40B4-BE49-F238E27FC236}">
                  <a16:creationId xmlns:a16="http://schemas.microsoft.com/office/drawing/2014/main" id="{553614D5-C575-2347-9DC1-1365FE89D71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060;p26">
              <a:extLst>
                <a:ext uri="{FF2B5EF4-FFF2-40B4-BE49-F238E27FC236}">
                  <a16:creationId xmlns:a16="http://schemas.microsoft.com/office/drawing/2014/main" id="{D6B6B1FC-F96D-8547-B8E0-D136EB07940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061;p26">
              <a:extLst>
                <a:ext uri="{FF2B5EF4-FFF2-40B4-BE49-F238E27FC236}">
                  <a16:creationId xmlns:a16="http://schemas.microsoft.com/office/drawing/2014/main" id="{3DB741B9-725A-DB47-99D7-44F189D51C6E}"/>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062;p26">
              <a:extLst>
                <a:ext uri="{FF2B5EF4-FFF2-40B4-BE49-F238E27FC236}">
                  <a16:creationId xmlns:a16="http://schemas.microsoft.com/office/drawing/2014/main" id="{0E4D6890-AC07-5D41-A6FA-3060ED0A5FCE}"/>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063;p26">
              <a:extLst>
                <a:ext uri="{FF2B5EF4-FFF2-40B4-BE49-F238E27FC236}">
                  <a16:creationId xmlns:a16="http://schemas.microsoft.com/office/drawing/2014/main" id="{00D968AB-8544-DB49-9970-602FFB2E1504}"/>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064;p26">
              <a:extLst>
                <a:ext uri="{FF2B5EF4-FFF2-40B4-BE49-F238E27FC236}">
                  <a16:creationId xmlns:a16="http://schemas.microsoft.com/office/drawing/2014/main" id="{25310AEB-5846-8642-813C-11331AAFD361}"/>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 name="Google Shape;1056;p26">
            <a:extLst>
              <a:ext uri="{FF2B5EF4-FFF2-40B4-BE49-F238E27FC236}">
                <a16:creationId xmlns:a16="http://schemas.microsoft.com/office/drawing/2014/main" id="{E11F410D-377A-7245-AA73-18EC1F3F2DEE}"/>
              </a:ext>
            </a:extLst>
          </p:cNvPr>
          <p:cNvGrpSpPr/>
          <p:nvPr/>
        </p:nvGrpSpPr>
        <p:grpSpPr>
          <a:xfrm>
            <a:off x="5953205" y="2569417"/>
            <a:ext cx="158880" cy="202512"/>
            <a:chOff x="1774126" y="766200"/>
            <a:chExt cx="1582467" cy="2017050"/>
          </a:xfrm>
        </p:grpSpPr>
        <p:sp>
          <p:nvSpPr>
            <p:cNvPr id="134" name="Google Shape;1057;p26">
              <a:extLst>
                <a:ext uri="{FF2B5EF4-FFF2-40B4-BE49-F238E27FC236}">
                  <a16:creationId xmlns:a16="http://schemas.microsoft.com/office/drawing/2014/main" id="{888C8786-9CB5-FB43-B885-F72BFF151841}"/>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058;p26">
              <a:extLst>
                <a:ext uri="{FF2B5EF4-FFF2-40B4-BE49-F238E27FC236}">
                  <a16:creationId xmlns:a16="http://schemas.microsoft.com/office/drawing/2014/main" id="{AD781586-3C77-214B-800B-9B92D0ED53D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059;p26">
              <a:extLst>
                <a:ext uri="{FF2B5EF4-FFF2-40B4-BE49-F238E27FC236}">
                  <a16:creationId xmlns:a16="http://schemas.microsoft.com/office/drawing/2014/main" id="{F768C74D-C4FE-A842-BA21-91757D9C000F}"/>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060;p26">
              <a:extLst>
                <a:ext uri="{FF2B5EF4-FFF2-40B4-BE49-F238E27FC236}">
                  <a16:creationId xmlns:a16="http://schemas.microsoft.com/office/drawing/2014/main" id="{6E9D699E-7BE4-A743-B2E0-DD4A5380E83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061;p26">
              <a:extLst>
                <a:ext uri="{FF2B5EF4-FFF2-40B4-BE49-F238E27FC236}">
                  <a16:creationId xmlns:a16="http://schemas.microsoft.com/office/drawing/2014/main" id="{A004F9B5-2E20-C540-9A59-775F1A7D40E0}"/>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062;p26">
              <a:extLst>
                <a:ext uri="{FF2B5EF4-FFF2-40B4-BE49-F238E27FC236}">
                  <a16:creationId xmlns:a16="http://schemas.microsoft.com/office/drawing/2014/main" id="{BA4D2773-DF7E-2B40-A168-00434ADAEB8F}"/>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063;p26">
              <a:extLst>
                <a:ext uri="{FF2B5EF4-FFF2-40B4-BE49-F238E27FC236}">
                  <a16:creationId xmlns:a16="http://schemas.microsoft.com/office/drawing/2014/main" id="{5268625A-4ED7-CE4E-BC55-AF0049A51C74}"/>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064;p26">
              <a:extLst>
                <a:ext uri="{FF2B5EF4-FFF2-40B4-BE49-F238E27FC236}">
                  <a16:creationId xmlns:a16="http://schemas.microsoft.com/office/drawing/2014/main" id="{8F88DF47-AEF1-5A45-841B-9B6BC96F6F03}"/>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 name="Google Shape;1056;p26">
            <a:extLst>
              <a:ext uri="{FF2B5EF4-FFF2-40B4-BE49-F238E27FC236}">
                <a16:creationId xmlns:a16="http://schemas.microsoft.com/office/drawing/2014/main" id="{05443BF9-1B4B-A541-A0A2-1A519FBAE44A}"/>
              </a:ext>
            </a:extLst>
          </p:cNvPr>
          <p:cNvGrpSpPr/>
          <p:nvPr/>
        </p:nvGrpSpPr>
        <p:grpSpPr>
          <a:xfrm>
            <a:off x="3847261" y="1899169"/>
            <a:ext cx="158880" cy="202512"/>
            <a:chOff x="1774126" y="766200"/>
            <a:chExt cx="1582467" cy="2017050"/>
          </a:xfrm>
        </p:grpSpPr>
        <p:sp>
          <p:nvSpPr>
            <p:cNvPr id="143" name="Google Shape;1057;p26">
              <a:extLst>
                <a:ext uri="{FF2B5EF4-FFF2-40B4-BE49-F238E27FC236}">
                  <a16:creationId xmlns:a16="http://schemas.microsoft.com/office/drawing/2014/main" id="{F00723D5-809D-FC49-AE4B-6D70F659EE93}"/>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058;p26">
              <a:extLst>
                <a:ext uri="{FF2B5EF4-FFF2-40B4-BE49-F238E27FC236}">
                  <a16:creationId xmlns:a16="http://schemas.microsoft.com/office/drawing/2014/main" id="{6F9F0E4A-C572-904C-B3F1-00D85D35DD5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059;p26">
              <a:extLst>
                <a:ext uri="{FF2B5EF4-FFF2-40B4-BE49-F238E27FC236}">
                  <a16:creationId xmlns:a16="http://schemas.microsoft.com/office/drawing/2014/main" id="{A8E7E584-1D15-6541-84EB-46137FB8DD74}"/>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060;p26">
              <a:extLst>
                <a:ext uri="{FF2B5EF4-FFF2-40B4-BE49-F238E27FC236}">
                  <a16:creationId xmlns:a16="http://schemas.microsoft.com/office/drawing/2014/main" id="{EA4049BA-EF6B-E440-9878-DB391E82B45B}"/>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061;p26">
              <a:extLst>
                <a:ext uri="{FF2B5EF4-FFF2-40B4-BE49-F238E27FC236}">
                  <a16:creationId xmlns:a16="http://schemas.microsoft.com/office/drawing/2014/main" id="{77DC8652-B109-6346-891A-C8B48828E1BF}"/>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062;p26">
              <a:extLst>
                <a:ext uri="{FF2B5EF4-FFF2-40B4-BE49-F238E27FC236}">
                  <a16:creationId xmlns:a16="http://schemas.microsoft.com/office/drawing/2014/main" id="{008169FB-0293-9F41-B113-511DEB0D36A2}"/>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063;p26">
              <a:extLst>
                <a:ext uri="{FF2B5EF4-FFF2-40B4-BE49-F238E27FC236}">
                  <a16:creationId xmlns:a16="http://schemas.microsoft.com/office/drawing/2014/main" id="{CDC1CF25-2892-7C4C-BFFA-0AAFADF68FF6}"/>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064;p26">
              <a:extLst>
                <a:ext uri="{FF2B5EF4-FFF2-40B4-BE49-F238E27FC236}">
                  <a16:creationId xmlns:a16="http://schemas.microsoft.com/office/drawing/2014/main" id="{4B508559-2462-6548-8C7F-BB873F289F85}"/>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 name="Google Shape;1056;p26">
            <a:extLst>
              <a:ext uri="{FF2B5EF4-FFF2-40B4-BE49-F238E27FC236}">
                <a16:creationId xmlns:a16="http://schemas.microsoft.com/office/drawing/2014/main" id="{FE703532-7967-5949-ADF1-A151AA450230}"/>
              </a:ext>
            </a:extLst>
          </p:cNvPr>
          <p:cNvGrpSpPr/>
          <p:nvPr/>
        </p:nvGrpSpPr>
        <p:grpSpPr>
          <a:xfrm>
            <a:off x="4309283" y="1605942"/>
            <a:ext cx="158880" cy="202512"/>
            <a:chOff x="1774126" y="766200"/>
            <a:chExt cx="1582467" cy="2017050"/>
          </a:xfrm>
        </p:grpSpPr>
        <p:sp>
          <p:nvSpPr>
            <p:cNvPr id="152" name="Google Shape;1057;p26">
              <a:extLst>
                <a:ext uri="{FF2B5EF4-FFF2-40B4-BE49-F238E27FC236}">
                  <a16:creationId xmlns:a16="http://schemas.microsoft.com/office/drawing/2014/main" id="{CF0C7FB2-8CBD-8646-BCBC-6DE913AAB709}"/>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058;p26">
              <a:extLst>
                <a:ext uri="{FF2B5EF4-FFF2-40B4-BE49-F238E27FC236}">
                  <a16:creationId xmlns:a16="http://schemas.microsoft.com/office/drawing/2014/main" id="{2F5A7FE6-8284-4E44-A8C7-F833DA8902E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059;p26">
              <a:extLst>
                <a:ext uri="{FF2B5EF4-FFF2-40B4-BE49-F238E27FC236}">
                  <a16:creationId xmlns:a16="http://schemas.microsoft.com/office/drawing/2014/main" id="{3F2966F6-739E-4540-B0B0-DA0E2BA2D178}"/>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060;p26">
              <a:extLst>
                <a:ext uri="{FF2B5EF4-FFF2-40B4-BE49-F238E27FC236}">
                  <a16:creationId xmlns:a16="http://schemas.microsoft.com/office/drawing/2014/main" id="{88F68B8F-54E3-704C-8006-F87714E5A330}"/>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061;p26">
              <a:extLst>
                <a:ext uri="{FF2B5EF4-FFF2-40B4-BE49-F238E27FC236}">
                  <a16:creationId xmlns:a16="http://schemas.microsoft.com/office/drawing/2014/main" id="{550C8FBA-FA54-B540-80F8-E99C8F994B30}"/>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062;p26">
              <a:extLst>
                <a:ext uri="{FF2B5EF4-FFF2-40B4-BE49-F238E27FC236}">
                  <a16:creationId xmlns:a16="http://schemas.microsoft.com/office/drawing/2014/main" id="{38056D04-7DAC-EE4A-AADD-A48A27DD4170}"/>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063;p26">
              <a:extLst>
                <a:ext uri="{FF2B5EF4-FFF2-40B4-BE49-F238E27FC236}">
                  <a16:creationId xmlns:a16="http://schemas.microsoft.com/office/drawing/2014/main" id="{BE983C5F-D5D0-9543-BC55-6CC824A90C30}"/>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064;p26">
              <a:extLst>
                <a:ext uri="{FF2B5EF4-FFF2-40B4-BE49-F238E27FC236}">
                  <a16:creationId xmlns:a16="http://schemas.microsoft.com/office/drawing/2014/main" id="{F801F8F7-5E90-4141-A81A-6CBD60243090}"/>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 name="Google Shape;1056;p26">
            <a:extLst>
              <a:ext uri="{FF2B5EF4-FFF2-40B4-BE49-F238E27FC236}">
                <a16:creationId xmlns:a16="http://schemas.microsoft.com/office/drawing/2014/main" id="{2A4899DF-96B4-2B40-A14F-9AA07872F224}"/>
              </a:ext>
            </a:extLst>
          </p:cNvPr>
          <p:cNvGrpSpPr/>
          <p:nvPr/>
        </p:nvGrpSpPr>
        <p:grpSpPr>
          <a:xfrm>
            <a:off x="4218210" y="1666902"/>
            <a:ext cx="158880" cy="202512"/>
            <a:chOff x="1774126" y="766200"/>
            <a:chExt cx="1582467" cy="2017050"/>
          </a:xfrm>
        </p:grpSpPr>
        <p:sp>
          <p:nvSpPr>
            <p:cNvPr id="161" name="Google Shape;1057;p26">
              <a:extLst>
                <a:ext uri="{FF2B5EF4-FFF2-40B4-BE49-F238E27FC236}">
                  <a16:creationId xmlns:a16="http://schemas.microsoft.com/office/drawing/2014/main" id="{0E825610-8D82-AF41-89B4-8F7531B48D8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058;p26">
              <a:extLst>
                <a:ext uri="{FF2B5EF4-FFF2-40B4-BE49-F238E27FC236}">
                  <a16:creationId xmlns:a16="http://schemas.microsoft.com/office/drawing/2014/main" id="{1D077F0F-EA6A-2140-BDF7-61679AEB2DA6}"/>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059;p26">
              <a:extLst>
                <a:ext uri="{FF2B5EF4-FFF2-40B4-BE49-F238E27FC236}">
                  <a16:creationId xmlns:a16="http://schemas.microsoft.com/office/drawing/2014/main" id="{F1151526-5730-FE4A-8AC7-D9BBF2266C74}"/>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060;p26">
              <a:extLst>
                <a:ext uri="{FF2B5EF4-FFF2-40B4-BE49-F238E27FC236}">
                  <a16:creationId xmlns:a16="http://schemas.microsoft.com/office/drawing/2014/main" id="{41D62BCA-08D9-5B49-8BBD-3B20CD4A81CE}"/>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061;p26">
              <a:extLst>
                <a:ext uri="{FF2B5EF4-FFF2-40B4-BE49-F238E27FC236}">
                  <a16:creationId xmlns:a16="http://schemas.microsoft.com/office/drawing/2014/main" id="{9DEA5FF6-7BE8-AA46-89B3-B0C709043A8B}"/>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062;p26">
              <a:extLst>
                <a:ext uri="{FF2B5EF4-FFF2-40B4-BE49-F238E27FC236}">
                  <a16:creationId xmlns:a16="http://schemas.microsoft.com/office/drawing/2014/main" id="{6D06A68F-6B54-384E-BEC3-4097F987B48B}"/>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063;p26">
              <a:extLst>
                <a:ext uri="{FF2B5EF4-FFF2-40B4-BE49-F238E27FC236}">
                  <a16:creationId xmlns:a16="http://schemas.microsoft.com/office/drawing/2014/main" id="{7D06F542-A669-B246-A75D-1EFCB2B0FED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064;p26">
              <a:extLst>
                <a:ext uri="{FF2B5EF4-FFF2-40B4-BE49-F238E27FC236}">
                  <a16:creationId xmlns:a16="http://schemas.microsoft.com/office/drawing/2014/main" id="{F2EDE375-C6F7-7943-A545-BCD566297C6E}"/>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 name="Google Shape;1029;p26">
            <a:extLst>
              <a:ext uri="{FF2B5EF4-FFF2-40B4-BE49-F238E27FC236}">
                <a16:creationId xmlns:a16="http://schemas.microsoft.com/office/drawing/2014/main" id="{210EB6C4-4A37-7F44-A1F2-17FF5D0E3EEB}"/>
              </a:ext>
            </a:extLst>
          </p:cNvPr>
          <p:cNvGrpSpPr/>
          <p:nvPr/>
        </p:nvGrpSpPr>
        <p:grpSpPr>
          <a:xfrm>
            <a:off x="1623176" y="2068129"/>
            <a:ext cx="158880" cy="202512"/>
            <a:chOff x="1774126" y="766200"/>
            <a:chExt cx="1582467" cy="2017050"/>
          </a:xfrm>
        </p:grpSpPr>
        <p:sp>
          <p:nvSpPr>
            <p:cNvPr id="170" name="Google Shape;1030;p26">
              <a:extLst>
                <a:ext uri="{FF2B5EF4-FFF2-40B4-BE49-F238E27FC236}">
                  <a16:creationId xmlns:a16="http://schemas.microsoft.com/office/drawing/2014/main" id="{8E1207FF-452F-084C-B654-87255527907C}"/>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031;p26">
              <a:extLst>
                <a:ext uri="{FF2B5EF4-FFF2-40B4-BE49-F238E27FC236}">
                  <a16:creationId xmlns:a16="http://schemas.microsoft.com/office/drawing/2014/main" id="{7FFC2CFD-5E7A-AB46-9F27-E67EFB0DE778}"/>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032;p26">
              <a:extLst>
                <a:ext uri="{FF2B5EF4-FFF2-40B4-BE49-F238E27FC236}">
                  <a16:creationId xmlns:a16="http://schemas.microsoft.com/office/drawing/2014/main" id="{9841227B-BA35-9346-A1DB-61A71D43D46C}"/>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033;p26">
              <a:extLst>
                <a:ext uri="{FF2B5EF4-FFF2-40B4-BE49-F238E27FC236}">
                  <a16:creationId xmlns:a16="http://schemas.microsoft.com/office/drawing/2014/main" id="{768E522F-0E74-AD4F-8502-38743C453DB5}"/>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034;p26">
              <a:extLst>
                <a:ext uri="{FF2B5EF4-FFF2-40B4-BE49-F238E27FC236}">
                  <a16:creationId xmlns:a16="http://schemas.microsoft.com/office/drawing/2014/main" id="{DE27FF29-73BC-F941-9B49-97BAC7150617}"/>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035;p26">
              <a:extLst>
                <a:ext uri="{FF2B5EF4-FFF2-40B4-BE49-F238E27FC236}">
                  <a16:creationId xmlns:a16="http://schemas.microsoft.com/office/drawing/2014/main" id="{534918D4-FA89-214E-A1E9-AFF915B2E39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036;p26">
              <a:extLst>
                <a:ext uri="{FF2B5EF4-FFF2-40B4-BE49-F238E27FC236}">
                  <a16:creationId xmlns:a16="http://schemas.microsoft.com/office/drawing/2014/main" id="{6FE10E8E-7FCF-5848-8307-1C5B774EBBF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037;p26">
              <a:extLst>
                <a:ext uri="{FF2B5EF4-FFF2-40B4-BE49-F238E27FC236}">
                  <a16:creationId xmlns:a16="http://schemas.microsoft.com/office/drawing/2014/main" id="{F8A37D89-43A3-8244-9B0B-037D47C7B407}"/>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 name="Google Shape;1029;p26">
            <a:extLst>
              <a:ext uri="{FF2B5EF4-FFF2-40B4-BE49-F238E27FC236}">
                <a16:creationId xmlns:a16="http://schemas.microsoft.com/office/drawing/2014/main" id="{8EA0BF92-D2F1-4D49-9F57-FCCEBC658984}"/>
              </a:ext>
            </a:extLst>
          </p:cNvPr>
          <p:cNvGrpSpPr/>
          <p:nvPr/>
        </p:nvGrpSpPr>
        <p:grpSpPr>
          <a:xfrm>
            <a:off x="949099" y="1191829"/>
            <a:ext cx="158880" cy="202512"/>
            <a:chOff x="1774126" y="766200"/>
            <a:chExt cx="1582467" cy="2017050"/>
          </a:xfrm>
        </p:grpSpPr>
        <p:sp>
          <p:nvSpPr>
            <p:cNvPr id="179" name="Google Shape;1030;p26">
              <a:extLst>
                <a:ext uri="{FF2B5EF4-FFF2-40B4-BE49-F238E27FC236}">
                  <a16:creationId xmlns:a16="http://schemas.microsoft.com/office/drawing/2014/main" id="{9BE67431-6FB7-AF43-B2CF-68AA741692A4}"/>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031;p26">
              <a:extLst>
                <a:ext uri="{FF2B5EF4-FFF2-40B4-BE49-F238E27FC236}">
                  <a16:creationId xmlns:a16="http://schemas.microsoft.com/office/drawing/2014/main" id="{558CC12C-BA35-3047-B44B-A1054E11C443}"/>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032;p26">
              <a:extLst>
                <a:ext uri="{FF2B5EF4-FFF2-40B4-BE49-F238E27FC236}">
                  <a16:creationId xmlns:a16="http://schemas.microsoft.com/office/drawing/2014/main" id="{44E285B9-34FB-5642-8F48-B4E9A256E97D}"/>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033;p26">
              <a:extLst>
                <a:ext uri="{FF2B5EF4-FFF2-40B4-BE49-F238E27FC236}">
                  <a16:creationId xmlns:a16="http://schemas.microsoft.com/office/drawing/2014/main" id="{A798E022-381C-7E49-84F9-F8CC5C2D9F39}"/>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034;p26">
              <a:extLst>
                <a:ext uri="{FF2B5EF4-FFF2-40B4-BE49-F238E27FC236}">
                  <a16:creationId xmlns:a16="http://schemas.microsoft.com/office/drawing/2014/main" id="{3E0368C5-41FC-8E46-AA16-9B4DD1AF0C5C}"/>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035;p26">
              <a:extLst>
                <a:ext uri="{FF2B5EF4-FFF2-40B4-BE49-F238E27FC236}">
                  <a16:creationId xmlns:a16="http://schemas.microsoft.com/office/drawing/2014/main" id="{1BEE4786-D653-4847-85DD-3D2C9EFD2325}"/>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036;p26">
              <a:extLst>
                <a:ext uri="{FF2B5EF4-FFF2-40B4-BE49-F238E27FC236}">
                  <a16:creationId xmlns:a16="http://schemas.microsoft.com/office/drawing/2014/main" id="{225F6809-1111-904D-9DA3-D402AA223CC7}"/>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037;p26">
              <a:extLst>
                <a:ext uri="{FF2B5EF4-FFF2-40B4-BE49-F238E27FC236}">
                  <a16:creationId xmlns:a16="http://schemas.microsoft.com/office/drawing/2014/main" id="{76B9E360-6514-B040-AE10-844454449DEE}"/>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BE991"/>
                </a:gs>
                <a:gs pos="100000">
                  <a:srgbClr val="EECB1A"/>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7606573-6F0F-8448-BA54-67CDC609BBC5}"/>
              </a:ext>
            </a:extLst>
          </p:cNvPr>
          <p:cNvSpPr>
            <a:spLocks noGrp="1"/>
          </p:cNvSpPr>
          <p:nvPr>
            <p:ph type="title"/>
          </p:nvPr>
        </p:nvSpPr>
        <p:spPr/>
        <p:txBody>
          <a:bodyPr/>
          <a:lstStyle/>
          <a:p>
            <a:r>
              <a:rPr lang="en-US" dirty="0"/>
              <a:t>Physical Sites	</a:t>
            </a:r>
          </a:p>
        </p:txBody>
      </p:sp>
      <p:sp>
        <p:nvSpPr>
          <p:cNvPr id="4" name="Text Placeholder 3">
            <a:extLst>
              <a:ext uri="{FF2B5EF4-FFF2-40B4-BE49-F238E27FC236}">
                <a16:creationId xmlns:a16="http://schemas.microsoft.com/office/drawing/2014/main" id="{369EB162-F62B-244C-BC01-3DF088B25F08}"/>
              </a:ext>
            </a:extLst>
          </p:cNvPr>
          <p:cNvSpPr>
            <a:spLocks noGrp="1"/>
          </p:cNvSpPr>
          <p:nvPr>
            <p:ph type="body" idx="1"/>
          </p:nvPr>
        </p:nvSpPr>
        <p:spPr>
          <a:xfrm>
            <a:off x="404446" y="1553825"/>
            <a:ext cx="2538088" cy="3218400"/>
          </a:xfrm>
        </p:spPr>
        <p:txBody>
          <a:bodyPr/>
          <a:lstStyle/>
          <a:p>
            <a:r>
              <a:rPr lang="en-US" dirty="0"/>
              <a:t>Remote Lab East was in Orlando, Florida. It is in the process of being moved to Little Rock, AR and will be relaunched as Remote Lab South. Now includes interferometry site!</a:t>
            </a:r>
          </a:p>
        </p:txBody>
      </p:sp>
      <p:sp>
        <p:nvSpPr>
          <p:cNvPr id="5" name="Text Placeholder 4">
            <a:extLst>
              <a:ext uri="{FF2B5EF4-FFF2-40B4-BE49-F238E27FC236}">
                <a16:creationId xmlns:a16="http://schemas.microsoft.com/office/drawing/2014/main" id="{B8058553-FA31-3B41-BD04-210074D31CA2}"/>
              </a:ext>
            </a:extLst>
          </p:cNvPr>
          <p:cNvSpPr>
            <a:spLocks noGrp="1"/>
          </p:cNvSpPr>
          <p:nvPr>
            <p:ph type="body" idx="2"/>
          </p:nvPr>
        </p:nvSpPr>
        <p:spPr/>
        <p:txBody>
          <a:bodyPr/>
          <a:lstStyle/>
          <a:p>
            <a:r>
              <a:rPr lang="en-US" dirty="0"/>
              <a:t>Remote Lab West is in San Diego, California. Complete and active. </a:t>
            </a:r>
          </a:p>
        </p:txBody>
      </p:sp>
      <p:sp>
        <p:nvSpPr>
          <p:cNvPr id="6" name="Text Placeholder 5">
            <a:extLst>
              <a:ext uri="{FF2B5EF4-FFF2-40B4-BE49-F238E27FC236}">
                <a16:creationId xmlns:a16="http://schemas.microsoft.com/office/drawing/2014/main" id="{4E975AE3-B095-9047-919F-F51A70EBDFA2}"/>
              </a:ext>
            </a:extLst>
          </p:cNvPr>
          <p:cNvSpPr>
            <a:spLocks noGrp="1"/>
          </p:cNvSpPr>
          <p:nvPr>
            <p:ph type="body" idx="3"/>
          </p:nvPr>
        </p:nvSpPr>
        <p:spPr>
          <a:xfrm>
            <a:off x="5467372" y="1553825"/>
            <a:ext cx="2647928" cy="3218400"/>
          </a:xfrm>
        </p:spPr>
        <p:txBody>
          <a:bodyPr/>
          <a:lstStyle/>
          <a:p>
            <a:r>
              <a:rPr lang="en-US" dirty="0"/>
              <a:t>M17 Lab</a:t>
            </a:r>
            <a:br>
              <a:rPr lang="en-US" dirty="0"/>
            </a:br>
            <a:br>
              <a:rPr lang="en-US" dirty="0"/>
            </a:br>
            <a:r>
              <a:rPr lang="en-US" dirty="0"/>
              <a:t>We bought Open Lunar Foundation’s laboratory and will use this equipment to set up M17 Project with a fully stocked open source and remotely accessible lab in the spring of 2022.</a:t>
            </a:r>
          </a:p>
        </p:txBody>
      </p:sp>
      <p:sp>
        <p:nvSpPr>
          <p:cNvPr id="2" name="Slide Number Placeholder 1">
            <a:extLst>
              <a:ext uri="{FF2B5EF4-FFF2-40B4-BE49-F238E27FC236}">
                <a16:creationId xmlns:a16="http://schemas.microsoft.com/office/drawing/2014/main" id="{891677C5-459F-164D-AF89-FDC9163A8C8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Tree>
    <p:extLst>
      <p:ext uri="{BB962C8B-B14F-4D97-AF65-F5344CB8AC3E}">
        <p14:creationId xmlns:p14="http://schemas.microsoft.com/office/powerpoint/2010/main" val="35619634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5.</a:t>
            </a:r>
            <a:endParaRPr dirty="0">
              <a:solidFill>
                <a:srgbClr val="FCE5CD"/>
              </a:solidFill>
            </a:endParaRPr>
          </a:p>
          <a:p>
            <a:pPr marL="0" lvl="0" indent="0" algn="ctr" rtl="0">
              <a:spcBef>
                <a:spcPts val="0"/>
              </a:spcBef>
              <a:spcAft>
                <a:spcPts val="0"/>
              </a:spcAft>
              <a:buNone/>
            </a:pPr>
            <a:r>
              <a:rPr lang="en" dirty="0"/>
              <a:t>Why?</a:t>
            </a:r>
            <a:endParaRPr dirty="0"/>
          </a:p>
        </p:txBody>
      </p:sp>
    </p:spTree>
    <p:extLst>
      <p:ext uri="{BB962C8B-B14F-4D97-AF65-F5344CB8AC3E}">
        <p14:creationId xmlns:p14="http://schemas.microsoft.com/office/powerpoint/2010/main" val="10356716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17"/>
          <p:cNvSpPr txBox="1">
            <a:spLocks noGrp="1"/>
          </p:cNvSpPr>
          <p:nvPr>
            <p:ph type="body" idx="1"/>
          </p:nvPr>
        </p:nvSpPr>
        <p:spPr>
          <a:xfrm>
            <a:off x="888079" y="2161800"/>
            <a:ext cx="7367841" cy="81990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 dirty="0"/>
              <a:t>We believe that an open source approach to things like amateur digital communications, bacteriophage research, and sticking up for the non-</a:t>
            </a:r>
            <a:r>
              <a:rPr lang="en" dirty="0" err="1"/>
              <a:t>commer</a:t>
            </a:r>
            <a:r>
              <a:rPr lang="en-US" dirty="0"/>
              <a:t>ci</a:t>
            </a:r>
            <a:r>
              <a:rPr lang="en" dirty="0"/>
              <a:t>al use of space will result in the best possible outcomes for the good of humanity.</a:t>
            </a:r>
            <a:endParaRPr dirty="0"/>
          </a:p>
        </p:txBody>
      </p:sp>
      <p:sp>
        <p:nvSpPr>
          <p:cNvPr id="906" name="Google Shape;906;p1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19"/>
          <p:cNvSpPr txBox="1">
            <a:spLocks noGrp="1"/>
          </p:cNvSpPr>
          <p:nvPr>
            <p:ph type="ctrTitle" idx="4294967295"/>
          </p:nvPr>
        </p:nvSpPr>
        <p:spPr>
          <a:xfrm>
            <a:off x="292608" y="2116750"/>
            <a:ext cx="8705088"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a:t>Lightweight Approach</a:t>
            </a:r>
            <a:endParaRPr sz="6000" dirty="0"/>
          </a:p>
        </p:txBody>
      </p:sp>
      <p:sp>
        <p:nvSpPr>
          <p:cNvPr id="919" name="Google Shape;919;p19"/>
          <p:cNvSpPr txBox="1">
            <a:spLocks noGrp="1"/>
          </p:cNvSpPr>
          <p:nvPr>
            <p:ph type="subTitle" idx="4294967295"/>
          </p:nvPr>
        </p:nvSpPr>
        <p:spPr>
          <a:xfrm>
            <a:off x="855300" y="3411555"/>
            <a:ext cx="7433400" cy="7848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dirty="0"/>
              <a:t>Low overhead, radically participant-focused, internationally accessible work is what ORI does. </a:t>
            </a:r>
            <a:endParaRPr dirty="0"/>
          </a:p>
        </p:txBody>
      </p:sp>
      <p:sp>
        <p:nvSpPr>
          <p:cNvPr id="920" name="Google Shape;920;p19"/>
          <p:cNvSpPr/>
          <p:nvPr/>
        </p:nvSpPr>
        <p:spPr>
          <a:xfrm>
            <a:off x="5659688" y="2561584"/>
            <a:ext cx="198765" cy="1897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19"/>
          <p:cNvGrpSpPr/>
          <p:nvPr/>
        </p:nvGrpSpPr>
        <p:grpSpPr>
          <a:xfrm>
            <a:off x="5198192" y="817552"/>
            <a:ext cx="1512402" cy="1512781"/>
            <a:chOff x="6654650" y="3665275"/>
            <a:chExt cx="409100" cy="409125"/>
          </a:xfrm>
        </p:grpSpPr>
        <p:sp>
          <p:nvSpPr>
            <p:cNvPr id="922" name="Google Shape;922;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 name="Google Shape;924;p19"/>
          <p:cNvSpPr/>
          <p:nvPr/>
        </p:nvSpPr>
        <p:spPr>
          <a:xfrm rot="2466855">
            <a:off x="4650530" y="701259"/>
            <a:ext cx="276136" cy="263664"/>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rot="-1609135">
            <a:off x="5050683" y="1057826"/>
            <a:ext cx="198710" cy="18973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9"/>
          <p:cNvSpPr/>
          <p:nvPr/>
        </p:nvSpPr>
        <p:spPr>
          <a:xfrm rot="2925883">
            <a:off x="6612543" y="1861803"/>
            <a:ext cx="148820" cy="14209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9"/>
          <p:cNvSpPr/>
          <p:nvPr/>
        </p:nvSpPr>
        <p:spPr>
          <a:xfrm rot="-1609533">
            <a:off x="5692051" y="666347"/>
            <a:ext cx="134065" cy="12801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gradFill>
            <a:gsLst>
              <a:gs pos="0">
                <a:srgbClr val="FFFFFF"/>
              </a:gs>
              <a:gs pos="100000">
                <a:srgbClr val="82BAF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18</a:t>
            </a:fld>
            <a:endParaRPr/>
          </a:p>
        </p:txBody>
      </p:sp>
      <p:grpSp>
        <p:nvGrpSpPr>
          <p:cNvPr id="929" name="Google Shape;929;p19"/>
          <p:cNvGrpSpPr/>
          <p:nvPr/>
        </p:nvGrpSpPr>
        <p:grpSpPr>
          <a:xfrm rot="5400000">
            <a:off x="1864911" y="-692198"/>
            <a:ext cx="711327" cy="4441016"/>
            <a:chOff x="967895" y="415018"/>
            <a:chExt cx="628714" cy="3926280"/>
          </a:xfrm>
        </p:grpSpPr>
        <p:sp>
          <p:nvSpPr>
            <p:cNvPr id="930" name="Google Shape;930;p19"/>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 name="Google Shape;931;p19"/>
            <p:cNvGrpSpPr/>
            <p:nvPr/>
          </p:nvGrpSpPr>
          <p:grpSpPr>
            <a:xfrm>
              <a:off x="967895" y="415018"/>
              <a:ext cx="628714" cy="801374"/>
              <a:chOff x="1774126" y="766200"/>
              <a:chExt cx="1582467" cy="2017050"/>
            </a:xfrm>
          </p:grpSpPr>
          <p:sp>
            <p:nvSpPr>
              <p:cNvPr id="932" name="Google Shape;932;p19"/>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pic>
        <p:nvPicPr>
          <p:cNvPr id="891" name="Google Shape;891;p15"/>
          <p:cNvPicPr preferRelativeResize="0"/>
          <p:nvPr/>
        </p:nvPicPr>
        <p:blipFill rotWithShape="1">
          <a:blip r:embed="rId3"/>
          <a:srcRect l="-17595" t="17744" r="1163" b="25803"/>
          <a:stretch/>
        </p:blipFill>
        <p:spPr>
          <a:xfrm>
            <a:off x="-995576" y="1943100"/>
            <a:ext cx="6600848" cy="3200400"/>
          </a:xfrm>
          <a:custGeom>
            <a:avLst/>
            <a:gdLst/>
            <a:ahLst/>
            <a:cxnLst/>
            <a:rect l="l" t="t" r="r" b="b"/>
            <a:pathLst>
              <a:path w="20752" h="21433" extrusionOk="0">
                <a:moveTo>
                  <a:pt x="10606" y="9"/>
                </a:moveTo>
                <a:cubicBezTo>
                  <a:pt x="9647" y="90"/>
                  <a:pt x="8682" y="680"/>
                  <a:pt x="7798" y="1831"/>
                </a:cubicBezTo>
                <a:cubicBezTo>
                  <a:pt x="6605" y="3386"/>
                  <a:pt x="5698" y="5808"/>
                  <a:pt x="5232" y="8676"/>
                </a:cubicBezTo>
                <a:cubicBezTo>
                  <a:pt x="3308" y="6911"/>
                  <a:pt x="1096" y="8902"/>
                  <a:pt x="292" y="13126"/>
                </a:cubicBezTo>
                <a:cubicBezTo>
                  <a:pt x="-235" y="15893"/>
                  <a:pt x="-40" y="19071"/>
                  <a:pt x="802" y="21433"/>
                </a:cubicBezTo>
                <a:lnTo>
                  <a:pt x="20017" y="21433"/>
                </a:lnTo>
                <a:cubicBezTo>
                  <a:pt x="21365" y="16959"/>
                  <a:pt x="20806" y="10934"/>
                  <a:pt x="18768" y="7975"/>
                </a:cubicBezTo>
                <a:cubicBezTo>
                  <a:pt x="18044" y="6924"/>
                  <a:pt x="17196" y="6363"/>
                  <a:pt x="16328" y="6363"/>
                </a:cubicBezTo>
                <a:cubicBezTo>
                  <a:pt x="16202" y="6363"/>
                  <a:pt x="16078" y="6377"/>
                  <a:pt x="15954" y="6399"/>
                </a:cubicBezTo>
                <a:cubicBezTo>
                  <a:pt x="14801" y="2134"/>
                  <a:pt x="12715" y="-167"/>
                  <a:pt x="10606" y="9"/>
                </a:cubicBezTo>
                <a:close/>
              </a:path>
            </a:pathLst>
          </a:custGeom>
          <a:noFill/>
          <a:ln>
            <a:noFill/>
          </a:ln>
        </p:spPr>
      </p:pic>
      <p:sp>
        <p:nvSpPr>
          <p:cNvPr id="892" name="Google Shape;892;p15"/>
          <p:cNvSpPr txBox="1">
            <a:spLocks noGrp="1"/>
          </p:cNvSpPr>
          <p:nvPr>
            <p:ph type="ctrTitle" idx="4294967295"/>
          </p:nvPr>
        </p:nvSpPr>
        <p:spPr>
          <a:xfrm>
            <a:off x="4297650" y="152449"/>
            <a:ext cx="6141848"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solidFill>
                  <a:schemeClr val="lt1"/>
                </a:solidFill>
              </a:rPr>
              <a:t>Greetings!</a:t>
            </a:r>
            <a:endParaRPr sz="7200" dirty="0">
              <a:solidFill>
                <a:schemeClr val="lt1"/>
              </a:solidFill>
            </a:endParaRPr>
          </a:p>
        </p:txBody>
      </p:sp>
      <p:sp>
        <p:nvSpPr>
          <p:cNvPr id="893" name="Google Shape;893;p15"/>
          <p:cNvSpPr txBox="1">
            <a:spLocks noGrp="1"/>
          </p:cNvSpPr>
          <p:nvPr>
            <p:ph type="subTitle" idx="4294967295"/>
          </p:nvPr>
        </p:nvSpPr>
        <p:spPr>
          <a:xfrm>
            <a:off x="5165808" y="1423800"/>
            <a:ext cx="3758736" cy="1038600"/>
          </a:xfrm>
          <a:prstGeom prst="rect">
            <a:avLst/>
          </a:prstGeom>
        </p:spPr>
        <p:txBody>
          <a:bodyPr spcFirstLastPara="1" wrap="square" lIns="0" tIns="0" rIns="0" bIns="0" anchor="t" anchorCtr="0">
            <a:noAutofit/>
          </a:bodyPr>
          <a:lstStyle/>
          <a:p>
            <a:pPr marL="0" lvl="0" indent="0" algn="r">
              <a:buNone/>
            </a:pPr>
            <a:r>
              <a:rPr lang="en-US" dirty="0"/>
              <a:t>Open Research Institute (ORI) is a non-profit research and development organization which provides all of its work to the general public under the principles of </a:t>
            </a:r>
          </a:p>
          <a:p>
            <a:pPr marL="0" lvl="0" indent="0" algn="r">
              <a:buNone/>
            </a:pPr>
            <a:r>
              <a:rPr lang="en-US" dirty="0">
                <a:hlinkClick r:id="rId4"/>
              </a:rPr>
              <a:t>Open Source</a:t>
            </a:r>
            <a:r>
              <a:rPr lang="en-US" dirty="0"/>
              <a:t> and </a:t>
            </a:r>
            <a:r>
              <a:rPr lang="en-US" dirty="0">
                <a:hlinkClick r:id="rId5"/>
              </a:rPr>
              <a:t>Open Access to Research</a:t>
            </a:r>
            <a:r>
              <a:rPr lang="en-US" dirty="0"/>
              <a:t>.</a:t>
            </a:r>
            <a:endParaRPr sz="1800" b="1" dirty="0"/>
          </a:p>
        </p:txBody>
      </p:sp>
      <p:sp>
        <p:nvSpPr>
          <p:cNvPr id="894" name="Google Shape;894;p15"/>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7" name="Google Shape;921;p19">
            <a:extLst>
              <a:ext uri="{FF2B5EF4-FFF2-40B4-BE49-F238E27FC236}">
                <a16:creationId xmlns:a16="http://schemas.microsoft.com/office/drawing/2014/main" id="{5590297F-0AA4-C741-9D4A-8CAB2BA825EF}"/>
              </a:ext>
            </a:extLst>
          </p:cNvPr>
          <p:cNvGrpSpPr/>
          <p:nvPr/>
        </p:nvGrpSpPr>
        <p:grpSpPr>
          <a:xfrm>
            <a:off x="2162384" y="170669"/>
            <a:ext cx="1512402" cy="1512781"/>
            <a:chOff x="6654650" y="3665275"/>
            <a:chExt cx="409100" cy="409125"/>
          </a:xfrm>
        </p:grpSpPr>
        <p:sp>
          <p:nvSpPr>
            <p:cNvPr id="8" name="Google Shape;922;p19">
              <a:extLst>
                <a:ext uri="{FF2B5EF4-FFF2-40B4-BE49-F238E27FC236}">
                  <a16:creationId xmlns:a16="http://schemas.microsoft.com/office/drawing/2014/main" id="{3078C204-C8D8-2348-BF99-5A5669390526}"/>
                </a:ext>
              </a:extLst>
            </p:cNvPr>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23;p19">
              <a:extLst>
                <a:ext uri="{FF2B5EF4-FFF2-40B4-BE49-F238E27FC236}">
                  <a16:creationId xmlns:a16="http://schemas.microsoft.com/office/drawing/2014/main" id="{B2732F9D-D814-C647-8616-800A75065678}"/>
                </a:ext>
              </a:extLst>
            </p:cNvPr>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gradFill>
              <a:gsLst>
                <a:gs pos="0">
                  <a:srgbClr val="2A4B7A"/>
                </a:gs>
                <a:gs pos="100000">
                  <a:srgbClr val="0A10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929;p19">
            <a:extLst>
              <a:ext uri="{FF2B5EF4-FFF2-40B4-BE49-F238E27FC236}">
                <a16:creationId xmlns:a16="http://schemas.microsoft.com/office/drawing/2014/main" id="{2772B524-EC3B-334B-9261-269BA6C116C9}"/>
              </a:ext>
            </a:extLst>
          </p:cNvPr>
          <p:cNvGrpSpPr/>
          <p:nvPr/>
        </p:nvGrpSpPr>
        <p:grpSpPr>
          <a:xfrm rot="5400000">
            <a:off x="-1170897" y="-1339081"/>
            <a:ext cx="711327" cy="4441016"/>
            <a:chOff x="967895" y="415018"/>
            <a:chExt cx="628714" cy="3926280"/>
          </a:xfrm>
        </p:grpSpPr>
        <p:sp>
          <p:nvSpPr>
            <p:cNvPr id="11" name="Google Shape;930;p19">
              <a:extLst>
                <a:ext uri="{FF2B5EF4-FFF2-40B4-BE49-F238E27FC236}">
                  <a16:creationId xmlns:a16="http://schemas.microsoft.com/office/drawing/2014/main" id="{3091F6A8-E05F-E64A-A23D-FD1747AA293B}"/>
                </a:ext>
              </a:extLst>
            </p:cNvPr>
            <p:cNvSpPr/>
            <p:nvPr/>
          </p:nvSpPr>
          <p:spPr>
            <a:xfrm>
              <a:off x="1207102" y="963599"/>
              <a:ext cx="150300" cy="3377700"/>
            </a:xfrm>
            <a:prstGeom prst="trapezoid">
              <a:avLst>
                <a:gd name="adj" fmla="val 25183"/>
              </a:avLst>
            </a:prstGeom>
            <a:gradFill>
              <a:gsLst>
                <a:gs pos="0">
                  <a:srgbClr val="FFFFFF">
                    <a:alpha val="50588"/>
                    <a:alpha val="16200"/>
                  </a:srgbClr>
                </a:gs>
                <a:gs pos="100000">
                  <a:srgbClr val="FFFFFF">
                    <a:alpha val="0"/>
                    <a:alpha val="1620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931;p19">
              <a:extLst>
                <a:ext uri="{FF2B5EF4-FFF2-40B4-BE49-F238E27FC236}">
                  <a16:creationId xmlns:a16="http://schemas.microsoft.com/office/drawing/2014/main" id="{02C5950A-6ADA-6E4A-93E0-4D79A329B396}"/>
                </a:ext>
              </a:extLst>
            </p:cNvPr>
            <p:cNvGrpSpPr/>
            <p:nvPr/>
          </p:nvGrpSpPr>
          <p:grpSpPr>
            <a:xfrm>
              <a:off x="967895" y="415018"/>
              <a:ext cx="628714" cy="801374"/>
              <a:chOff x="1774126" y="766200"/>
              <a:chExt cx="1582467" cy="2017050"/>
            </a:xfrm>
          </p:grpSpPr>
          <p:sp>
            <p:nvSpPr>
              <p:cNvPr id="13" name="Google Shape;932;p19">
                <a:extLst>
                  <a:ext uri="{FF2B5EF4-FFF2-40B4-BE49-F238E27FC236}">
                    <a16:creationId xmlns:a16="http://schemas.microsoft.com/office/drawing/2014/main" id="{13ACD4D6-32F1-9642-A803-F7007761C50E}"/>
                  </a:ext>
                </a:extLst>
              </p:cNvPr>
              <p:cNvSpPr/>
              <p:nvPr/>
            </p:nvSpPr>
            <p:spPr>
              <a:xfrm>
                <a:off x="2394628" y="2579744"/>
                <a:ext cx="341579" cy="203506"/>
              </a:xfrm>
              <a:custGeom>
                <a:avLst/>
                <a:gdLst/>
                <a:ahLst/>
                <a:cxnLst/>
                <a:rect l="l" t="t" r="r" b="b"/>
                <a:pathLst>
                  <a:path w="273811" h="163131" extrusionOk="0">
                    <a:moveTo>
                      <a:pt x="20002" y="0"/>
                    </a:moveTo>
                    <a:lnTo>
                      <a:pt x="0" y="120967"/>
                    </a:lnTo>
                    <a:cubicBezTo>
                      <a:pt x="0" y="120967"/>
                      <a:pt x="34798" y="163132"/>
                      <a:pt x="136906" y="163132"/>
                    </a:cubicBezTo>
                    <a:cubicBezTo>
                      <a:pt x="239014" y="163132"/>
                      <a:pt x="273812" y="120967"/>
                      <a:pt x="273812" y="120967"/>
                    </a:cubicBezTo>
                    <a:lnTo>
                      <a:pt x="253810" y="0"/>
                    </a:lnTo>
                    <a:close/>
                  </a:path>
                </a:pathLst>
              </a:custGeom>
              <a:gradFill>
                <a:gsLst>
                  <a:gs pos="0">
                    <a:srgbClr val="808CAD"/>
                  </a:gs>
                  <a:gs pos="100000">
                    <a:srgbClr val="A7AFCB"/>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933;p19">
                <a:extLst>
                  <a:ext uri="{FF2B5EF4-FFF2-40B4-BE49-F238E27FC236}">
                    <a16:creationId xmlns:a16="http://schemas.microsoft.com/office/drawing/2014/main" id="{F789F15E-A1FA-864C-B112-2D9A3189C7E0}"/>
                  </a:ext>
                </a:extLst>
              </p:cNvPr>
              <p:cNvSpPr/>
              <p:nvPr/>
            </p:nvSpPr>
            <p:spPr>
              <a:xfrm>
                <a:off x="1774126" y="1886912"/>
                <a:ext cx="638562" cy="840960"/>
              </a:xfrm>
              <a:custGeom>
                <a:avLst/>
                <a:gdLst/>
                <a:ahLst/>
                <a:cxnLst/>
                <a:rect l="l" t="t" r="r" b="b"/>
                <a:pathLst>
                  <a:path w="511873" h="674116" extrusionOk="0">
                    <a:moveTo>
                      <a:pt x="436626" y="414528"/>
                    </a:moveTo>
                    <a:lnTo>
                      <a:pt x="0" y="674116"/>
                    </a:lnTo>
                    <a:cubicBezTo>
                      <a:pt x="0" y="674116"/>
                      <a:pt x="55118" y="297752"/>
                      <a:pt x="230759" y="183261"/>
                    </a:cubicBezTo>
                    <a:lnTo>
                      <a:pt x="511873"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934;p19">
                <a:extLst>
                  <a:ext uri="{FF2B5EF4-FFF2-40B4-BE49-F238E27FC236}">
                    <a16:creationId xmlns:a16="http://schemas.microsoft.com/office/drawing/2014/main" id="{A48EE560-D49A-C74F-9882-DB8BEED6E069}"/>
                  </a:ext>
                </a:extLst>
              </p:cNvPr>
              <p:cNvSpPr/>
              <p:nvPr/>
            </p:nvSpPr>
            <p:spPr>
              <a:xfrm>
                <a:off x="2718110" y="1886912"/>
                <a:ext cx="638483" cy="840960"/>
              </a:xfrm>
              <a:custGeom>
                <a:avLst/>
                <a:gdLst/>
                <a:ahLst/>
                <a:cxnLst/>
                <a:rect l="l" t="t" r="r" b="b"/>
                <a:pathLst>
                  <a:path w="511810" h="674116" extrusionOk="0">
                    <a:moveTo>
                      <a:pt x="75248" y="414528"/>
                    </a:moveTo>
                    <a:lnTo>
                      <a:pt x="511810" y="674116"/>
                    </a:lnTo>
                    <a:cubicBezTo>
                      <a:pt x="511810" y="674116"/>
                      <a:pt x="456755" y="297752"/>
                      <a:pt x="281114" y="183261"/>
                    </a:cubicBezTo>
                    <a:lnTo>
                      <a:pt x="0" y="0"/>
                    </a:ln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935;p19">
                <a:extLst>
                  <a:ext uri="{FF2B5EF4-FFF2-40B4-BE49-F238E27FC236}">
                    <a16:creationId xmlns:a16="http://schemas.microsoft.com/office/drawing/2014/main" id="{3D4E60DB-F29D-7745-857D-4FC670802DDC}"/>
                  </a:ext>
                </a:extLst>
              </p:cNvPr>
              <p:cNvSpPr/>
              <p:nvPr/>
            </p:nvSpPr>
            <p:spPr>
              <a:xfrm>
                <a:off x="2187286" y="766200"/>
                <a:ext cx="756210" cy="1882078"/>
              </a:xfrm>
              <a:custGeom>
                <a:avLst/>
                <a:gdLst/>
                <a:ahLst/>
                <a:cxnLst/>
                <a:rect l="l" t="t" r="r" b="b"/>
                <a:pathLst>
                  <a:path w="606180" h="1508680" extrusionOk="0">
                    <a:moveTo>
                      <a:pt x="366146" y="30147"/>
                    </a:moveTo>
                    <a:cubicBezTo>
                      <a:pt x="336237" y="-10049"/>
                      <a:pt x="269943" y="-10049"/>
                      <a:pt x="239971" y="30147"/>
                    </a:cubicBezTo>
                    <a:cubicBezTo>
                      <a:pt x="140276" y="164005"/>
                      <a:pt x="-38095" y="453882"/>
                      <a:pt x="7244" y="765794"/>
                    </a:cubicBezTo>
                    <a:lnTo>
                      <a:pt x="84968" y="1391460"/>
                    </a:lnTo>
                    <a:cubicBezTo>
                      <a:pt x="84968" y="1391460"/>
                      <a:pt x="140403" y="1508681"/>
                      <a:pt x="303090" y="1508681"/>
                    </a:cubicBezTo>
                    <a:cubicBezTo>
                      <a:pt x="465777" y="1508681"/>
                      <a:pt x="521213" y="1391460"/>
                      <a:pt x="521213" y="1391460"/>
                    </a:cubicBezTo>
                    <a:lnTo>
                      <a:pt x="598937" y="765794"/>
                    </a:lnTo>
                    <a:cubicBezTo>
                      <a:pt x="644276" y="453882"/>
                      <a:pt x="465904" y="164005"/>
                      <a:pt x="366146" y="30147"/>
                    </a:cubicBezTo>
                    <a:close/>
                  </a:path>
                </a:pathLst>
              </a:custGeom>
              <a:gradFill>
                <a:gsLst>
                  <a:gs pos="0">
                    <a:schemeClr val="accent6"/>
                  </a:gs>
                  <a:gs pos="50000">
                    <a:schemeClr val="accent5"/>
                  </a:gs>
                  <a:gs pos="100000">
                    <a:schemeClr val="accent6"/>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936;p19">
                <a:extLst>
                  <a:ext uri="{FF2B5EF4-FFF2-40B4-BE49-F238E27FC236}">
                    <a16:creationId xmlns:a16="http://schemas.microsoft.com/office/drawing/2014/main" id="{7C760E00-11C5-C544-A2CC-C5613A886446}"/>
                  </a:ext>
                </a:extLst>
              </p:cNvPr>
              <p:cNvSpPr/>
              <p:nvPr/>
            </p:nvSpPr>
            <p:spPr>
              <a:xfrm>
                <a:off x="2568529" y="766497"/>
                <a:ext cx="375239" cy="1881623"/>
              </a:xfrm>
              <a:custGeom>
                <a:avLst/>
                <a:gdLst/>
                <a:ahLst/>
                <a:cxnLst/>
                <a:rect l="l" t="t" r="r" b="b"/>
                <a:pathLst>
                  <a:path w="300793" h="1508315" extrusionOk="0">
                    <a:moveTo>
                      <a:pt x="60579" y="29909"/>
                    </a:moveTo>
                    <a:cubicBezTo>
                      <a:pt x="46025" y="11195"/>
                      <a:pt x="23705" y="178"/>
                      <a:pt x="0" y="0"/>
                    </a:cubicBezTo>
                    <a:lnTo>
                      <a:pt x="0" y="1508316"/>
                    </a:lnTo>
                    <a:cubicBezTo>
                      <a:pt x="160718" y="1507109"/>
                      <a:pt x="215900" y="1391222"/>
                      <a:pt x="215900" y="1391222"/>
                    </a:cubicBezTo>
                    <a:lnTo>
                      <a:pt x="293624" y="765556"/>
                    </a:lnTo>
                    <a:cubicBezTo>
                      <a:pt x="338709" y="453644"/>
                      <a:pt x="160338" y="163766"/>
                      <a:pt x="60579" y="29909"/>
                    </a:cubicBezTo>
                    <a:close/>
                  </a:path>
                </a:pathLst>
              </a:custGeom>
              <a:solidFill>
                <a:srgbClr val="FFFFFF">
                  <a:alpha val="162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937;p19">
                <a:extLst>
                  <a:ext uri="{FF2B5EF4-FFF2-40B4-BE49-F238E27FC236}">
                    <a16:creationId xmlns:a16="http://schemas.microsoft.com/office/drawing/2014/main" id="{42516B5A-C70F-3E41-B123-EB0D40C6EE5F}"/>
                  </a:ext>
                </a:extLst>
              </p:cNvPr>
              <p:cNvSpPr/>
              <p:nvPr/>
            </p:nvSpPr>
            <p:spPr>
              <a:xfrm>
                <a:off x="2353668" y="1074766"/>
                <a:ext cx="423489" cy="184811"/>
              </a:xfrm>
              <a:custGeom>
                <a:avLst/>
                <a:gdLst/>
                <a:ahLst/>
                <a:cxnLst/>
                <a:rect l="l" t="t" r="r" b="b"/>
                <a:pathLst>
                  <a:path w="339470" h="148145" extrusionOk="0">
                    <a:moveTo>
                      <a:pt x="169736" y="78295"/>
                    </a:moveTo>
                    <a:cubicBezTo>
                      <a:pt x="233236" y="78295"/>
                      <a:pt x="292036" y="104457"/>
                      <a:pt x="339471" y="148145"/>
                    </a:cubicBezTo>
                    <a:cubicBezTo>
                      <a:pt x="301752" y="58610"/>
                      <a:pt x="239839" y="0"/>
                      <a:pt x="169736" y="0"/>
                    </a:cubicBezTo>
                    <a:cubicBezTo>
                      <a:pt x="99632" y="0"/>
                      <a:pt x="37719" y="58610"/>
                      <a:pt x="0" y="148145"/>
                    </a:cubicBezTo>
                    <a:cubicBezTo>
                      <a:pt x="47371" y="104457"/>
                      <a:pt x="106045" y="78295"/>
                      <a:pt x="169736" y="7829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938;p19">
                <a:extLst>
                  <a:ext uri="{FF2B5EF4-FFF2-40B4-BE49-F238E27FC236}">
                    <a16:creationId xmlns:a16="http://schemas.microsoft.com/office/drawing/2014/main" id="{DFD8AF04-FA3E-7541-8F4E-D6C37A30A181}"/>
                  </a:ext>
                </a:extLst>
              </p:cNvPr>
              <p:cNvSpPr/>
              <p:nvPr/>
            </p:nvSpPr>
            <p:spPr>
              <a:xfrm>
                <a:off x="2568529" y="1074924"/>
                <a:ext cx="208654" cy="184732"/>
              </a:xfrm>
              <a:custGeom>
                <a:avLst/>
                <a:gdLst/>
                <a:ahLst/>
                <a:cxnLst/>
                <a:rect l="l" t="t" r="r" b="b"/>
                <a:pathLst>
                  <a:path w="167258" h="148082" extrusionOk="0">
                    <a:moveTo>
                      <a:pt x="0" y="78232"/>
                    </a:moveTo>
                    <a:cubicBezTo>
                      <a:pt x="62738" y="78867"/>
                      <a:pt x="120650" y="104839"/>
                      <a:pt x="167259" y="148082"/>
                    </a:cubicBezTo>
                    <a:cubicBezTo>
                      <a:pt x="129985" y="59563"/>
                      <a:pt x="69088" y="1333"/>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939;p19">
                <a:extLst>
                  <a:ext uri="{FF2B5EF4-FFF2-40B4-BE49-F238E27FC236}">
                    <a16:creationId xmlns:a16="http://schemas.microsoft.com/office/drawing/2014/main" id="{AED08B5E-775F-D94A-8E43-0F291BE737EC}"/>
                  </a:ext>
                </a:extLst>
              </p:cNvPr>
              <p:cNvSpPr/>
              <p:nvPr/>
            </p:nvSpPr>
            <p:spPr>
              <a:xfrm>
                <a:off x="2513864" y="1953303"/>
                <a:ext cx="103138" cy="765386"/>
              </a:xfrm>
              <a:custGeom>
                <a:avLst/>
                <a:gdLst/>
                <a:ahLst/>
                <a:cxnLst/>
                <a:rect l="l" t="t" r="r" b="b"/>
                <a:pathLst>
                  <a:path w="82676" h="613536" extrusionOk="0">
                    <a:moveTo>
                      <a:pt x="82677" y="414782"/>
                    </a:moveTo>
                    <a:cubicBezTo>
                      <a:pt x="82677" y="584200"/>
                      <a:pt x="41339" y="613537"/>
                      <a:pt x="41339" y="613537"/>
                    </a:cubicBezTo>
                    <a:cubicBezTo>
                      <a:pt x="41339" y="613537"/>
                      <a:pt x="0" y="584200"/>
                      <a:pt x="0" y="414782"/>
                    </a:cubicBezTo>
                    <a:cubicBezTo>
                      <a:pt x="0" y="245364"/>
                      <a:pt x="41339" y="0"/>
                      <a:pt x="41339" y="0"/>
                    </a:cubicBezTo>
                    <a:cubicBezTo>
                      <a:pt x="41339" y="0"/>
                      <a:pt x="82677" y="245364"/>
                      <a:pt x="82677" y="414782"/>
                    </a:cubicBezTo>
                    <a:close/>
                  </a:path>
                </a:pathLst>
              </a:custGeom>
              <a:gradFill>
                <a:gsLst>
                  <a:gs pos="0">
                    <a:srgbClr val="F8B1B1"/>
                  </a:gs>
                  <a:gs pos="100000">
                    <a:srgbClr val="E83F3F"/>
                  </a:gs>
                </a:gsLst>
                <a:lin ang="5400012"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1.</a:t>
            </a:r>
            <a:endParaRPr dirty="0">
              <a:solidFill>
                <a:srgbClr val="FCE5CD"/>
              </a:solidFill>
            </a:endParaRPr>
          </a:p>
          <a:p>
            <a:pPr marL="0" lvl="0" indent="0" algn="ctr" rtl="0">
              <a:spcBef>
                <a:spcPts val="0"/>
              </a:spcBef>
              <a:spcAft>
                <a:spcPts val="0"/>
              </a:spcAft>
              <a:buNone/>
            </a:pPr>
            <a:r>
              <a:rPr lang="en" dirty="0"/>
              <a:t>Who?</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30"/>
          <p:cNvSpPr txBox="1">
            <a:spLocks noGrp="1"/>
          </p:cNvSpPr>
          <p:nvPr>
            <p:ph type="title"/>
          </p:nvPr>
        </p:nvSpPr>
        <p:spPr>
          <a:xfrm>
            <a:off x="855300" y="836000"/>
            <a:ext cx="66990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US 501(c)(3) Board of Directors</a:t>
            </a:r>
            <a:endParaRPr dirty="0"/>
          </a:p>
        </p:txBody>
      </p:sp>
      <p:sp>
        <p:nvSpPr>
          <p:cNvPr id="1118" name="Google Shape;1118;p30"/>
          <p:cNvSpPr txBox="1">
            <a:spLocks noGrp="1"/>
          </p:cNvSpPr>
          <p:nvPr>
            <p:ph type="body" idx="1"/>
          </p:nvPr>
        </p:nvSpPr>
        <p:spPr>
          <a:xfrm>
            <a:off x="855424" y="1553825"/>
            <a:ext cx="2171239"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Keith Wheeler KI7PEM</a:t>
            </a:r>
          </a:p>
          <a:p>
            <a:pPr marL="0" indent="0">
              <a:spcBef>
                <a:spcPts val="800"/>
              </a:spcBef>
              <a:spcAft>
                <a:spcPts val="800"/>
              </a:spcAft>
              <a:buNone/>
            </a:pPr>
            <a:r>
              <a:rPr lang="en-US" sz="1200" dirty="0">
                <a:solidFill>
                  <a:srgbClr val="333333"/>
                </a:solidFill>
                <a:latin typeface="Libre Franklin"/>
              </a:rPr>
              <a:t>Principal Engineer at Infineon with extensive corporate and engineering experience.</a:t>
            </a:r>
            <a:endParaRPr lang="en-US" sz="1200" dirty="0"/>
          </a:p>
        </p:txBody>
      </p:sp>
      <p:sp>
        <p:nvSpPr>
          <p:cNvPr id="1119" name="Google Shape;1119;p30"/>
          <p:cNvSpPr txBox="1">
            <a:spLocks noGrp="1"/>
          </p:cNvSpPr>
          <p:nvPr>
            <p:ph type="body" idx="2"/>
          </p:nvPr>
        </p:nvSpPr>
        <p:spPr>
          <a:xfrm>
            <a:off x="3161398" y="1553825"/>
            <a:ext cx="2087100"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Steve Conklin AI4QR</a:t>
            </a:r>
            <a:endParaRPr b="1" dirty="0"/>
          </a:p>
          <a:p>
            <a:pPr marL="0" lvl="0" indent="0">
              <a:spcBef>
                <a:spcPts val="800"/>
              </a:spcBef>
              <a:spcAft>
                <a:spcPts val="800"/>
              </a:spcAft>
              <a:buNone/>
            </a:pPr>
            <a:r>
              <a:rPr lang="en-US" sz="1200" dirty="0">
                <a:solidFill>
                  <a:srgbClr val="333333"/>
                </a:solidFill>
                <a:latin typeface="Libre Franklin"/>
              </a:rPr>
              <a:t>Decades of experience in high-availability distributed safety-critical systems engineering and open source. </a:t>
            </a:r>
            <a:endParaRPr sz="1200" dirty="0"/>
          </a:p>
        </p:txBody>
      </p:sp>
      <p:sp>
        <p:nvSpPr>
          <p:cNvPr id="1120" name="Google Shape;1120;p30"/>
          <p:cNvSpPr txBox="1">
            <a:spLocks noGrp="1"/>
          </p:cNvSpPr>
          <p:nvPr>
            <p:ph type="body" idx="3"/>
          </p:nvPr>
        </p:nvSpPr>
        <p:spPr>
          <a:xfrm>
            <a:off x="5467370" y="1553825"/>
            <a:ext cx="2195301"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Karen Rucker KG5GAK</a:t>
            </a:r>
            <a:endParaRPr b="1" dirty="0"/>
          </a:p>
          <a:p>
            <a:pPr marL="0" lvl="0" indent="0">
              <a:spcBef>
                <a:spcPts val="800"/>
              </a:spcBef>
              <a:buNone/>
            </a:pPr>
            <a:r>
              <a:rPr lang="en-US" sz="1200" dirty="0">
                <a:solidFill>
                  <a:srgbClr val="333333"/>
                </a:solidFill>
                <a:latin typeface="Libre Franklin"/>
              </a:rPr>
              <a:t>An RF Engineer at Ball Aerospace, Karen began a master’s degree program at the University of Colorado at Boulder in the fall of 2020 in Aerospace Engineering.</a:t>
            </a:r>
            <a:endParaRPr sz="1200" dirty="0"/>
          </a:p>
        </p:txBody>
      </p:sp>
      <p:sp>
        <p:nvSpPr>
          <p:cNvPr id="1121" name="Google Shape;1121;p30"/>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122" name="Google Shape;1122;p30"/>
          <p:cNvSpPr txBox="1">
            <a:spLocks noGrp="1"/>
          </p:cNvSpPr>
          <p:nvPr>
            <p:ph type="body" idx="1"/>
          </p:nvPr>
        </p:nvSpPr>
        <p:spPr>
          <a:xfrm>
            <a:off x="855425" y="3201250"/>
            <a:ext cx="2087100"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Ben Hilburn KJ4DDR</a:t>
            </a:r>
            <a:endParaRPr b="1" dirty="0"/>
          </a:p>
          <a:p>
            <a:pPr marL="0" lvl="0" indent="0">
              <a:spcBef>
                <a:spcPts val="800"/>
              </a:spcBef>
              <a:spcAft>
                <a:spcPts val="800"/>
              </a:spcAft>
              <a:buNone/>
            </a:pPr>
            <a:r>
              <a:rPr lang="en-US" sz="1200" dirty="0">
                <a:solidFill>
                  <a:srgbClr val="333333"/>
                </a:solidFill>
                <a:latin typeface="Libre Franklin"/>
              </a:rPr>
              <a:t>Extensive community organizing experience as GNU Radio Project lead, founding CTO of </a:t>
            </a:r>
            <a:r>
              <a:rPr lang="en-US" sz="1200" dirty="0" err="1">
                <a:solidFill>
                  <a:srgbClr val="333333"/>
                </a:solidFill>
                <a:latin typeface="Libre Franklin"/>
              </a:rPr>
              <a:t>DeepSig</a:t>
            </a:r>
            <a:r>
              <a:rPr lang="en-US" sz="1200" dirty="0">
                <a:solidFill>
                  <a:srgbClr val="333333"/>
                </a:solidFill>
                <a:latin typeface="Libre Franklin"/>
              </a:rPr>
              <a:t>, and currently at Microsoft. </a:t>
            </a:r>
            <a:endParaRPr sz="1200" dirty="0"/>
          </a:p>
        </p:txBody>
      </p:sp>
      <p:sp>
        <p:nvSpPr>
          <p:cNvPr id="1123" name="Google Shape;1123;p30"/>
          <p:cNvSpPr txBox="1">
            <a:spLocks noGrp="1"/>
          </p:cNvSpPr>
          <p:nvPr>
            <p:ph type="body" idx="2"/>
          </p:nvPr>
        </p:nvSpPr>
        <p:spPr>
          <a:xfrm>
            <a:off x="3161398" y="3201250"/>
            <a:ext cx="2087100"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Michelle Thompson W5NYV</a:t>
            </a:r>
            <a:endParaRPr b="1" dirty="0"/>
          </a:p>
          <a:p>
            <a:pPr marL="0" lvl="0" indent="0">
              <a:spcBef>
                <a:spcPts val="800"/>
              </a:spcBef>
              <a:spcAft>
                <a:spcPts val="800"/>
              </a:spcAft>
              <a:buNone/>
            </a:pPr>
            <a:r>
              <a:rPr lang="en-US" sz="1200" dirty="0">
                <a:solidFill>
                  <a:srgbClr val="333333"/>
                </a:solidFill>
                <a:latin typeface="Libre Franklin"/>
              </a:rPr>
              <a:t>Co-founder and current CEO of ORI, telecommunications executive, information theorist, and engineer. </a:t>
            </a:r>
            <a:endParaRPr sz="1200" dirty="0"/>
          </a:p>
        </p:txBody>
      </p:sp>
      <p:sp>
        <p:nvSpPr>
          <p:cNvPr id="1124" name="Google Shape;1124;p30"/>
          <p:cNvSpPr txBox="1">
            <a:spLocks noGrp="1"/>
          </p:cNvSpPr>
          <p:nvPr>
            <p:ph type="body" idx="3"/>
          </p:nvPr>
        </p:nvSpPr>
        <p:spPr>
          <a:xfrm>
            <a:off x="5467371" y="3201250"/>
            <a:ext cx="2087100" cy="147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dirty="0"/>
              <a:t>Bruce </a:t>
            </a:r>
            <a:r>
              <a:rPr lang="en" b="1" dirty="0" err="1"/>
              <a:t>Perens</a:t>
            </a:r>
            <a:r>
              <a:rPr lang="en" b="1" dirty="0"/>
              <a:t> K6BP</a:t>
            </a:r>
            <a:endParaRPr b="1" dirty="0"/>
          </a:p>
          <a:p>
            <a:pPr marL="0" lvl="0" indent="0">
              <a:spcBef>
                <a:spcPts val="800"/>
              </a:spcBef>
              <a:buNone/>
            </a:pPr>
            <a:r>
              <a:rPr lang="en-US" sz="1200" dirty="0">
                <a:solidFill>
                  <a:srgbClr val="333333"/>
                </a:solidFill>
                <a:latin typeface="Libre Franklin"/>
              </a:rPr>
              <a:t>Co-founder of ORI and President Emeritus. </a:t>
            </a:r>
            <a:br>
              <a:rPr lang="en-US" sz="1200" dirty="0">
                <a:solidFill>
                  <a:srgbClr val="333333"/>
                </a:solidFill>
                <a:latin typeface="Libre Franklin"/>
              </a:rPr>
            </a:br>
            <a:br>
              <a:rPr lang="en-US" sz="1200" dirty="0">
                <a:solidFill>
                  <a:srgbClr val="333333"/>
                </a:solidFill>
                <a:latin typeface="Libre Franklin"/>
              </a:rPr>
            </a:br>
            <a:r>
              <a:rPr lang="en-US" sz="1200" i="1" dirty="0">
                <a:solidFill>
                  <a:srgbClr val="333333"/>
                </a:solidFill>
                <a:latin typeface="Libre Franklin"/>
              </a:rPr>
              <a:t>While not currently on the board, Bruce continues to advise ORI.</a:t>
            </a:r>
            <a:endParaRPr sz="1200" i="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A778C5"/>
            </a:gs>
            <a:gs pos="72000">
              <a:srgbClr val="F8C2C2"/>
            </a:gs>
            <a:gs pos="100000">
              <a:srgbClr val="FFE599"/>
            </a:gs>
          </a:gsLst>
          <a:lin ang="5400700" scaled="0"/>
        </a:gradFill>
        <a:effectLst/>
      </p:bgPr>
    </p:bg>
    <p:spTree>
      <p:nvGrpSpPr>
        <p:cNvPr id="1" name="Shape 1077"/>
        <p:cNvGrpSpPr/>
        <p:nvPr/>
      </p:nvGrpSpPr>
      <p:grpSpPr>
        <a:xfrm>
          <a:off x="0" y="0"/>
          <a:ext cx="0" cy="0"/>
          <a:chOff x="0" y="0"/>
          <a:chExt cx="0" cy="0"/>
        </a:xfrm>
      </p:grpSpPr>
      <p:sp>
        <p:nvSpPr>
          <p:cNvPr id="1078" name="Google Shape;1078;p27"/>
          <p:cNvSpPr txBox="1">
            <a:spLocks noGrp="1"/>
          </p:cNvSpPr>
          <p:nvPr>
            <p:ph type="ctrTitle" idx="4294967295"/>
          </p:nvPr>
        </p:nvSpPr>
        <p:spPr>
          <a:xfrm>
            <a:off x="855300" y="533262"/>
            <a:ext cx="743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9600" dirty="0">
                <a:solidFill>
                  <a:schemeClr val="lt1"/>
                </a:solidFill>
              </a:rPr>
              <a:t>535</a:t>
            </a:r>
            <a:endParaRPr sz="9600" dirty="0">
              <a:solidFill>
                <a:schemeClr val="lt1"/>
              </a:solidFill>
            </a:endParaRPr>
          </a:p>
        </p:txBody>
      </p:sp>
      <p:sp>
        <p:nvSpPr>
          <p:cNvPr id="1079" name="Google Shape;1079;p27"/>
          <p:cNvSpPr txBox="1">
            <a:spLocks noGrp="1"/>
          </p:cNvSpPr>
          <p:nvPr>
            <p:ph type="subTitle" idx="4294967295"/>
          </p:nvPr>
        </p:nvSpPr>
        <p:spPr>
          <a:xfrm>
            <a:off x="855300" y="1561177"/>
            <a:ext cx="7433400" cy="393600"/>
          </a:xfrm>
          <a:prstGeom prst="rect">
            <a:avLst/>
          </a:prstGeom>
        </p:spPr>
        <p:txBody>
          <a:bodyPr spcFirstLastPara="1" wrap="square" lIns="0" tIns="0" rIns="0" bIns="0" anchor="t" anchorCtr="0">
            <a:noAutofit/>
          </a:bodyPr>
          <a:lstStyle/>
          <a:p>
            <a:pPr marL="0" lvl="0" indent="0" algn="l" rtl="0">
              <a:spcBef>
                <a:spcPts val="0"/>
              </a:spcBef>
              <a:spcAft>
                <a:spcPts val="800"/>
              </a:spcAft>
              <a:buNone/>
            </a:pPr>
            <a:r>
              <a:rPr lang="en" dirty="0"/>
              <a:t>Number of people that have signed up for GitHub, Slack, and the mailing list. These are the most active members of the community. This number has doubled each year over the past two years. </a:t>
            </a:r>
          </a:p>
          <a:p>
            <a:pPr marL="0" lvl="0" indent="0" algn="l" rtl="0">
              <a:spcBef>
                <a:spcPts val="0"/>
              </a:spcBef>
              <a:spcAft>
                <a:spcPts val="800"/>
              </a:spcAft>
              <a:buNone/>
            </a:pPr>
            <a:endParaRPr lang="en" dirty="0"/>
          </a:p>
          <a:p>
            <a:pPr marL="0" lvl="0" indent="0" algn="l" rtl="0">
              <a:spcBef>
                <a:spcPts val="0"/>
              </a:spcBef>
              <a:spcAft>
                <a:spcPts val="800"/>
              </a:spcAft>
              <a:buNone/>
            </a:pPr>
            <a:r>
              <a:rPr lang="en" dirty="0"/>
              <a:t>This is distinct from our following on social media. These are people that show up to either do or follow the work. </a:t>
            </a:r>
            <a:endParaRPr dirty="0"/>
          </a:p>
        </p:txBody>
      </p:sp>
      <p:sp>
        <p:nvSpPr>
          <p:cNvPr id="1080" name="Google Shape;1080;p27"/>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solidFill>
                  <a:schemeClr val="lt1"/>
                </a:solidFill>
              </a:rPr>
              <a:t>5</a:t>
            </a:fld>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51E1557-697A-1C44-BE1B-4FE0402244BB}"/>
              </a:ext>
            </a:extLst>
          </p:cNvPr>
          <p:cNvSpPr>
            <a:spLocks noGrp="1"/>
          </p:cNvSpPr>
          <p:nvPr>
            <p:ph type="body" idx="1"/>
          </p:nvPr>
        </p:nvSpPr>
        <p:spPr>
          <a:xfrm>
            <a:off x="0" y="2071890"/>
            <a:ext cx="5778600" cy="819900"/>
          </a:xfrm>
        </p:spPr>
        <p:txBody>
          <a:bodyPr/>
          <a:lstStyle/>
          <a:p>
            <a:pPr marL="50800" indent="0">
              <a:buNone/>
            </a:pPr>
            <a:r>
              <a:rPr lang="en-US" b="1" dirty="0"/>
              <a:t>Affiliations</a:t>
            </a:r>
          </a:p>
          <a:p>
            <a:pPr marL="50800" indent="0">
              <a:buNone/>
            </a:pPr>
            <a:endParaRPr lang="en-US" sz="1800" b="1" dirty="0"/>
          </a:p>
          <a:p>
            <a:pPr marL="50800" indent="0">
              <a:buNone/>
            </a:pPr>
            <a:endParaRPr lang="en-US" sz="1800" b="1" dirty="0"/>
          </a:p>
          <a:p>
            <a:pPr marL="50800" indent="0">
              <a:buNone/>
            </a:pPr>
            <a:r>
              <a:rPr lang="en-US" sz="1800" b="1" dirty="0"/>
              <a:t>ORI ascribes to the Open Space Manifesto </a:t>
            </a:r>
          </a:p>
          <a:p>
            <a:pPr marL="50800" indent="0">
              <a:buNone/>
            </a:pPr>
            <a:r>
              <a:rPr lang="en-US" sz="1800" b="1" dirty="0"/>
              <a:t>from Libre Space Foundation.</a:t>
            </a:r>
          </a:p>
          <a:p>
            <a:pPr marL="50800" indent="0">
              <a:buNone/>
            </a:pPr>
            <a:endParaRPr lang="en-US" sz="1800" b="1" dirty="0"/>
          </a:p>
          <a:p>
            <a:pPr marL="50800" indent="0">
              <a:buNone/>
            </a:pPr>
            <a:r>
              <a:rPr lang="en-US" sz="1800" b="1" dirty="0"/>
              <a:t>JAMSAT, AMSAT-DL, IEEE, NASA, SBMS, a list of Universities and two for-profit space companies, </a:t>
            </a:r>
            <a:r>
              <a:rPr lang="en-US" sz="1800" b="1" dirty="0" err="1"/>
              <a:t>AstroDigital</a:t>
            </a:r>
            <a:r>
              <a:rPr lang="en-US" sz="1800" b="1" dirty="0"/>
              <a:t> and AIS, are active and supportive collaborators. </a:t>
            </a:r>
          </a:p>
        </p:txBody>
      </p:sp>
      <p:sp>
        <p:nvSpPr>
          <p:cNvPr id="2" name="Slide Number Placeholder 1">
            <a:extLst>
              <a:ext uri="{FF2B5EF4-FFF2-40B4-BE49-F238E27FC236}">
                <a16:creationId xmlns:a16="http://schemas.microsoft.com/office/drawing/2014/main" id="{052D04A6-0480-FE4E-A3DC-8F352D9CD86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pic>
        <p:nvPicPr>
          <p:cNvPr id="5" name="Picture 4" descr="Graphical user interface, application&#10;&#10;Description automatically generated">
            <a:extLst>
              <a:ext uri="{FF2B5EF4-FFF2-40B4-BE49-F238E27FC236}">
                <a16:creationId xmlns:a16="http://schemas.microsoft.com/office/drawing/2014/main" id="{B8C38DA7-149D-9042-9F05-58B9CF020211}"/>
              </a:ext>
            </a:extLst>
          </p:cNvPr>
          <p:cNvPicPr>
            <a:picLocks noChangeAspect="1"/>
          </p:cNvPicPr>
          <p:nvPr/>
        </p:nvPicPr>
        <p:blipFill>
          <a:blip r:embed="rId2"/>
          <a:stretch>
            <a:fillRect/>
          </a:stretch>
        </p:blipFill>
        <p:spPr>
          <a:xfrm>
            <a:off x="6040560" y="347472"/>
            <a:ext cx="2695174" cy="4448556"/>
          </a:xfrm>
          <a:prstGeom prst="rect">
            <a:avLst/>
          </a:prstGeom>
        </p:spPr>
      </p:pic>
    </p:spTree>
    <p:extLst>
      <p:ext uri="{BB962C8B-B14F-4D97-AF65-F5344CB8AC3E}">
        <p14:creationId xmlns:p14="http://schemas.microsoft.com/office/powerpoint/2010/main" val="1948597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2.</a:t>
            </a:r>
            <a:endParaRPr dirty="0">
              <a:solidFill>
                <a:srgbClr val="FCE5CD"/>
              </a:solidFill>
            </a:endParaRPr>
          </a:p>
          <a:p>
            <a:pPr marL="0" lvl="0" indent="0" algn="ctr" rtl="0">
              <a:spcBef>
                <a:spcPts val="0"/>
              </a:spcBef>
              <a:spcAft>
                <a:spcPts val="0"/>
              </a:spcAft>
              <a:buNone/>
            </a:pPr>
            <a:r>
              <a:rPr lang="en" dirty="0"/>
              <a:t>What</a:t>
            </a:r>
            <a:endParaRPr dirty="0"/>
          </a:p>
        </p:txBody>
      </p:sp>
    </p:spTree>
    <p:extLst>
      <p:ext uri="{BB962C8B-B14F-4D97-AF65-F5344CB8AC3E}">
        <p14:creationId xmlns:p14="http://schemas.microsoft.com/office/powerpoint/2010/main" val="1105317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Google Shape;1398;p46"/>
          <p:cNvSpPr txBox="1">
            <a:spLocks noGrp="1"/>
          </p:cNvSpPr>
          <p:nvPr>
            <p:ph type="title" idx="4294967295"/>
          </p:nvPr>
        </p:nvSpPr>
        <p:spPr>
          <a:xfrm>
            <a:off x="467100" y="0"/>
            <a:ext cx="8209800" cy="467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1200" dirty="0">
                <a:solidFill>
                  <a:schemeClr val="lt1"/>
                </a:solidFill>
              </a:rPr>
              <a:t>Current Project Matrix: Risk (y) vs. Maturity(y) vs. Cost(size) vs. Relative Stress Condition(color)</a:t>
            </a:r>
            <a:endParaRPr sz="1200" dirty="0">
              <a:solidFill>
                <a:schemeClr val="lt1"/>
              </a:solidFill>
            </a:endParaRPr>
          </a:p>
        </p:txBody>
      </p:sp>
      <p:sp>
        <p:nvSpPr>
          <p:cNvPr id="1399" name="Google Shape;1399;p46"/>
          <p:cNvSpPr/>
          <p:nvPr/>
        </p:nvSpPr>
        <p:spPr>
          <a:xfrm>
            <a:off x="467100" y="467100"/>
            <a:ext cx="8209800" cy="420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 name="Google Shape;1400;p46"/>
          <p:cNvGrpSpPr/>
          <p:nvPr/>
        </p:nvGrpSpPr>
        <p:grpSpPr>
          <a:xfrm>
            <a:off x="638150" y="467111"/>
            <a:ext cx="7867750" cy="4209098"/>
            <a:chOff x="638138" y="467100"/>
            <a:chExt cx="7867750" cy="4194000"/>
          </a:xfrm>
        </p:grpSpPr>
        <p:cxnSp>
          <p:nvCxnSpPr>
            <p:cNvPr id="1401" name="Google Shape;1401;p46"/>
            <p:cNvCxnSpPr/>
            <p:nvPr/>
          </p:nvCxnSpPr>
          <p:spPr>
            <a:xfrm>
              <a:off x="638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2" name="Google Shape;1402;p46"/>
            <p:cNvCxnSpPr/>
            <p:nvPr/>
          </p:nvCxnSpPr>
          <p:spPr>
            <a:xfrm>
              <a:off x="809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3" name="Google Shape;1403;p46"/>
            <p:cNvCxnSpPr/>
            <p:nvPr/>
          </p:nvCxnSpPr>
          <p:spPr>
            <a:xfrm>
              <a:off x="980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4" name="Google Shape;1404;p46"/>
            <p:cNvCxnSpPr/>
            <p:nvPr/>
          </p:nvCxnSpPr>
          <p:spPr>
            <a:xfrm>
              <a:off x="1151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5" name="Google Shape;1405;p46"/>
            <p:cNvCxnSpPr/>
            <p:nvPr/>
          </p:nvCxnSpPr>
          <p:spPr>
            <a:xfrm>
              <a:off x="1322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6" name="Google Shape;1406;p46"/>
            <p:cNvCxnSpPr/>
            <p:nvPr/>
          </p:nvCxnSpPr>
          <p:spPr>
            <a:xfrm>
              <a:off x="1493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7" name="Google Shape;1407;p46"/>
            <p:cNvCxnSpPr/>
            <p:nvPr/>
          </p:nvCxnSpPr>
          <p:spPr>
            <a:xfrm>
              <a:off x="1664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8" name="Google Shape;1408;p46"/>
            <p:cNvCxnSpPr/>
            <p:nvPr/>
          </p:nvCxnSpPr>
          <p:spPr>
            <a:xfrm>
              <a:off x="1835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09" name="Google Shape;1409;p46"/>
            <p:cNvCxnSpPr/>
            <p:nvPr/>
          </p:nvCxnSpPr>
          <p:spPr>
            <a:xfrm>
              <a:off x="2006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0" name="Google Shape;1410;p46"/>
            <p:cNvCxnSpPr/>
            <p:nvPr/>
          </p:nvCxnSpPr>
          <p:spPr>
            <a:xfrm>
              <a:off x="2177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1" name="Google Shape;1411;p46"/>
            <p:cNvCxnSpPr/>
            <p:nvPr/>
          </p:nvCxnSpPr>
          <p:spPr>
            <a:xfrm>
              <a:off x="2348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2" name="Google Shape;1412;p46"/>
            <p:cNvCxnSpPr/>
            <p:nvPr/>
          </p:nvCxnSpPr>
          <p:spPr>
            <a:xfrm>
              <a:off x="2519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3" name="Google Shape;1413;p46"/>
            <p:cNvCxnSpPr/>
            <p:nvPr/>
          </p:nvCxnSpPr>
          <p:spPr>
            <a:xfrm>
              <a:off x="2690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4" name="Google Shape;1414;p46"/>
            <p:cNvCxnSpPr/>
            <p:nvPr/>
          </p:nvCxnSpPr>
          <p:spPr>
            <a:xfrm>
              <a:off x="2861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5" name="Google Shape;1415;p46"/>
            <p:cNvCxnSpPr/>
            <p:nvPr/>
          </p:nvCxnSpPr>
          <p:spPr>
            <a:xfrm>
              <a:off x="3032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6" name="Google Shape;1416;p46"/>
            <p:cNvCxnSpPr/>
            <p:nvPr/>
          </p:nvCxnSpPr>
          <p:spPr>
            <a:xfrm>
              <a:off x="3203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7" name="Google Shape;1417;p46"/>
            <p:cNvCxnSpPr/>
            <p:nvPr/>
          </p:nvCxnSpPr>
          <p:spPr>
            <a:xfrm>
              <a:off x="3374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8" name="Google Shape;1418;p46"/>
            <p:cNvCxnSpPr/>
            <p:nvPr/>
          </p:nvCxnSpPr>
          <p:spPr>
            <a:xfrm>
              <a:off x="3545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19" name="Google Shape;1419;p46"/>
            <p:cNvCxnSpPr/>
            <p:nvPr/>
          </p:nvCxnSpPr>
          <p:spPr>
            <a:xfrm>
              <a:off x="3716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0" name="Google Shape;1420;p46"/>
            <p:cNvCxnSpPr/>
            <p:nvPr/>
          </p:nvCxnSpPr>
          <p:spPr>
            <a:xfrm>
              <a:off x="3887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1" name="Google Shape;1421;p46"/>
            <p:cNvCxnSpPr/>
            <p:nvPr/>
          </p:nvCxnSpPr>
          <p:spPr>
            <a:xfrm>
              <a:off x="40588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2" name="Google Shape;1422;p46"/>
            <p:cNvCxnSpPr/>
            <p:nvPr/>
          </p:nvCxnSpPr>
          <p:spPr>
            <a:xfrm>
              <a:off x="42299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3" name="Google Shape;1423;p46"/>
            <p:cNvCxnSpPr/>
            <p:nvPr/>
          </p:nvCxnSpPr>
          <p:spPr>
            <a:xfrm>
              <a:off x="44009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4" name="Google Shape;1424;p46"/>
            <p:cNvCxnSpPr/>
            <p:nvPr/>
          </p:nvCxnSpPr>
          <p:spPr>
            <a:xfrm>
              <a:off x="47430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5" name="Google Shape;1425;p46"/>
            <p:cNvCxnSpPr/>
            <p:nvPr/>
          </p:nvCxnSpPr>
          <p:spPr>
            <a:xfrm>
              <a:off x="49141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6" name="Google Shape;1426;p46"/>
            <p:cNvCxnSpPr/>
            <p:nvPr/>
          </p:nvCxnSpPr>
          <p:spPr>
            <a:xfrm>
              <a:off x="50851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7" name="Google Shape;1427;p46"/>
            <p:cNvCxnSpPr/>
            <p:nvPr/>
          </p:nvCxnSpPr>
          <p:spPr>
            <a:xfrm>
              <a:off x="52561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8" name="Google Shape;1428;p46"/>
            <p:cNvCxnSpPr/>
            <p:nvPr/>
          </p:nvCxnSpPr>
          <p:spPr>
            <a:xfrm>
              <a:off x="54272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29" name="Google Shape;1429;p46"/>
            <p:cNvCxnSpPr/>
            <p:nvPr/>
          </p:nvCxnSpPr>
          <p:spPr>
            <a:xfrm>
              <a:off x="55982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0" name="Google Shape;1430;p46"/>
            <p:cNvCxnSpPr/>
            <p:nvPr/>
          </p:nvCxnSpPr>
          <p:spPr>
            <a:xfrm>
              <a:off x="57692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1" name="Google Shape;1431;p46"/>
            <p:cNvCxnSpPr/>
            <p:nvPr/>
          </p:nvCxnSpPr>
          <p:spPr>
            <a:xfrm>
              <a:off x="59403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2" name="Google Shape;1432;p46"/>
            <p:cNvCxnSpPr/>
            <p:nvPr/>
          </p:nvCxnSpPr>
          <p:spPr>
            <a:xfrm>
              <a:off x="61113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3" name="Google Shape;1433;p46"/>
            <p:cNvCxnSpPr/>
            <p:nvPr/>
          </p:nvCxnSpPr>
          <p:spPr>
            <a:xfrm>
              <a:off x="62824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4" name="Google Shape;1434;p46"/>
            <p:cNvCxnSpPr/>
            <p:nvPr/>
          </p:nvCxnSpPr>
          <p:spPr>
            <a:xfrm>
              <a:off x="64534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5" name="Google Shape;1435;p46"/>
            <p:cNvCxnSpPr/>
            <p:nvPr/>
          </p:nvCxnSpPr>
          <p:spPr>
            <a:xfrm>
              <a:off x="66244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6" name="Google Shape;1436;p46"/>
            <p:cNvCxnSpPr/>
            <p:nvPr/>
          </p:nvCxnSpPr>
          <p:spPr>
            <a:xfrm>
              <a:off x="67955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7" name="Google Shape;1437;p46"/>
            <p:cNvCxnSpPr/>
            <p:nvPr/>
          </p:nvCxnSpPr>
          <p:spPr>
            <a:xfrm>
              <a:off x="69665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8" name="Google Shape;1438;p46"/>
            <p:cNvCxnSpPr/>
            <p:nvPr/>
          </p:nvCxnSpPr>
          <p:spPr>
            <a:xfrm>
              <a:off x="713758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39" name="Google Shape;1439;p46"/>
            <p:cNvCxnSpPr/>
            <p:nvPr/>
          </p:nvCxnSpPr>
          <p:spPr>
            <a:xfrm>
              <a:off x="730862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0" name="Google Shape;1440;p46"/>
            <p:cNvCxnSpPr/>
            <p:nvPr/>
          </p:nvCxnSpPr>
          <p:spPr>
            <a:xfrm>
              <a:off x="747966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1" name="Google Shape;1441;p46"/>
            <p:cNvCxnSpPr/>
            <p:nvPr/>
          </p:nvCxnSpPr>
          <p:spPr>
            <a:xfrm>
              <a:off x="765070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2" name="Google Shape;1442;p46"/>
            <p:cNvCxnSpPr/>
            <p:nvPr/>
          </p:nvCxnSpPr>
          <p:spPr>
            <a:xfrm>
              <a:off x="7821738"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3" name="Google Shape;1443;p46"/>
            <p:cNvCxnSpPr/>
            <p:nvPr/>
          </p:nvCxnSpPr>
          <p:spPr>
            <a:xfrm>
              <a:off x="7992775"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4" name="Google Shape;1444;p46"/>
            <p:cNvCxnSpPr/>
            <p:nvPr/>
          </p:nvCxnSpPr>
          <p:spPr>
            <a:xfrm>
              <a:off x="8163813"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5" name="Google Shape;1445;p46"/>
            <p:cNvCxnSpPr/>
            <p:nvPr/>
          </p:nvCxnSpPr>
          <p:spPr>
            <a:xfrm>
              <a:off x="8334850" y="46710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46" name="Google Shape;1446;p46"/>
            <p:cNvCxnSpPr/>
            <p:nvPr/>
          </p:nvCxnSpPr>
          <p:spPr>
            <a:xfrm>
              <a:off x="8505888" y="467100"/>
              <a:ext cx="0" cy="4194000"/>
            </a:xfrm>
            <a:prstGeom prst="straightConnector1">
              <a:avLst/>
            </a:prstGeom>
            <a:noFill/>
            <a:ln w="9525" cap="flat" cmpd="sng">
              <a:solidFill>
                <a:schemeClr val="lt2"/>
              </a:solidFill>
              <a:prstDash val="solid"/>
              <a:round/>
              <a:headEnd type="none" w="med" len="med"/>
              <a:tailEnd type="none" w="med" len="med"/>
            </a:ln>
          </p:spPr>
        </p:cxnSp>
      </p:grpSp>
      <p:sp>
        <p:nvSpPr>
          <p:cNvPr id="1447" name="Google Shape;1447;p46"/>
          <p:cNvSpPr txBox="1">
            <a:spLocks noGrp="1"/>
          </p:cNvSpPr>
          <p:nvPr>
            <p:ph type="sldNum" idx="12"/>
          </p:nvPr>
        </p:nvSpPr>
        <p:spPr>
          <a:xfrm>
            <a:off x="4297650" y="4597451"/>
            <a:ext cx="548700" cy="393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grpSp>
        <p:nvGrpSpPr>
          <p:cNvPr id="1448" name="Google Shape;1448;p46"/>
          <p:cNvGrpSpPr/>
          <p:nvPr/>
        </p:nvGrpSpPr>
        <p:grpSpPr>
          <a:xfrm>
            <a:off x="467107" y="642473"/>
            <a:ext cx="8209755" cy="3858239"/>
            <a:chOff x="467088" y="642474"/>
            <a:chExt cx="4194000" cy="3858239"/>
          </a:xfrm>
        </p:grpSpPr>
        <p:cxnSp>
          <p:nvCxnSpPr>
            <p:cNvPr id="1449" name="Google Shape;1449;p46"/>
            <p:cNvCxnSpPr/>
            <p:nvPr/>
          </p:nvCxnSpPr>
          <p:spPr>
            <a:xfrm>
              <a:off x="2564088" y="-145452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0" name="Google Shape;1450;p46"/>
            <p:cNvCxnSpPr/>
            <p:nvPr/>
          </p:nvCxnSpPr>
          <p:spPr>
            <a:xfrm>
              <a:off x="2564088" y="-127915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1" name="Google Shape;1451;p46"/>
            <p:cNvCxnSpPr/>
            <p:nvPr/>
          </p:nvCxnSpPr>
          <p:spPr>
            <a:xfrm>
              <a:off x="2564088" y="-110377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2" name="Google Shape;1452;p46"/>
            <p:cNvCxnSpPr/>
            <p:nvPr/>
          </p:nvCxnSpPr>
          <p:spPr>
            <a:xfrm>
              <a:off x="2564088" y="-92840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3" name="Google Shape;1453;p46"/>
            <p:cNvCxnSpPr/>
            <p:nvPr/>
          </p:nvCxnSpPr>
          <p:spPr>
            <a:xfrm>
              <a:off x="2564088" y="-75302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4" name="Google Shape;1454;p46"/>
            <p:cNvCxnSpPr/>
            <p:nvPr/>
          </p:nvCxnSpPr>
          <p:spPr>
            <a:xfrm>
              <a:off x="2564088" y="-57765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5" name="Google Shape;1455;p46"/>
            <p:cNvCxnSpPr/>
            <p:nvPr/>
          </p:nvCxnSpPr>
          <p:spPr>
            <a:xfrm>
              <a:off x="2564088" y="-40227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6" name="Google Shape;1456;p46"/>
            <p:cNvCxnSpPr/>
            <p:nvPr/>
          </p:nvCxnSpPr>
          <p:spPr>
            <a:xfrm>
              <a:off x="2564088" y="-22690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7" name="Google Shape;1457;p46"/>
            <p:cNvCxnSpPr/>
            <p:nvPr/>
          </p:nvCxnSpPr>
          <p:spPr>
            <a:xfrm>
              <a:off x="2564088" y="-5153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8" name="Google Shape;1458;p46"/>
            <p:cNvCxnSpPr/>
            <p:nvPr/>
          </p:nvCxnSpPr>
          <p:spPr>
            <a:xfrm>
              <a:off x="2564088" y="12384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59" name="Google Shape;1459;p46"/>
            <p:cNvCxnSpPr/>
            <p:nvPr/>
          </p:nvCxnSpPr>
          <p:spPr>
            <a:xfrm>
              <a:off x="2564088" y="29921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0" name="Google Shape;1460;p46"/>
            <p:cNvCxnSpPr/>
            <p:nvPr/>
          </p:nvCxnSpPr>
          <p:spPr>
            <a:xfrm>
              <a:off x="2564088" y="649968"/>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1" name="Google Shape;1461;p46"/>
            <p:cNvCxnSpPr/>
            <p:nvPr/>
          </p:nvCxnSpPr>
          <p:spPr>
            <a:xfrm>
              <a:off x="2564088" y="825343"/>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2" name="Google Shape;1462;p46"/>
            <p:cNvCxnSpPr/>
            <p:nvPr/>
          </p:nvCxnSpPr>
          <p:spPr>
            <a:xfrm>
              <a:off x="2564088" y="1000717"/>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3" name="Google Shape;1463;p46"/>
            <p:cNvCxnSpPr/>
            <p:nvPr/>
          </p:nvCxnSpPr>
          <p:spPr>
            <a:xfrm>
              <a:off x="2564088" y="1176092"/>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4" name="Google Shape;1464;p46"/>
            <p:cNvCxnSpPr/>
            <p:nvPr/>
          </p:nvCxnSpPr>
          <p:spPr>
            <a:xfrm>
              <a:off x="2564088" y="1351466"/>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5" name="Google Shape;1465;p46"/>
            <p:cNvCxnSpPr/>
            <p:nvPr/>
          </p:nvCxnSpPr>
          <p:spPr>
            <a:xfrm>
              <a:off x="2564088" y="1526841"/>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6" name="Google Shape;1466;p46"/>
            <p:cNvCxnSpPr/>
            <p:nvPr/>
          </p:nvCxnSpPr>
          <p:spPr>
            <a:xfrm>
              <a:off x="2564088" y="1702215"/>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7" name="Google Shape;1467;p46"/>
            <p:cNvCxnSpPr/>
            <p:nvPr/>
          </p:nvCxnSpPr>
          <p:spPr>
            <a:xfrm>
              <a:off x="2564088" y="1877590"/>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8" name="Google Shape;1468;p46"/>
            <p:cNvCxnSpPr/>
            <p:nvPr/>
          </p:nvCxnSpPr>
          <p:spPr>
            <a:xfrm>
              <a:off x="2564088" y="2052964"/>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69" name="Google Shape;1469;p46"/>
            <p:cNvCxnSpPr/>
            <p:nvPr/>
          </p:nvCxnSpPr>
          <p:spPr>
            <a:xfrm>
              <a:off x="2564088" y="2228339"/>
              <a:ext cx="0" cy="4194000"/>
            </a:xfrm>
            <a:prstGeom prst="straightConnector1">
              <a:avLst/>
            </a:prstGeom>
            <a:noFill/>
            <a:ln w="9525" cap="flat" cmpd="sng">
              <a:solidFill>
                <a:schemeClr val="lt2"/>
              </a:solidFill>
              <a:prstDash val="solid"/>
              <a:round/>
              <a:headEnd type="none" w="med" len="med"/>
              <a:tailEnd type="none" w="med" len="med"/>
            </a:ln>
          </p:spPr>
        </p:cxnSp>
        <p:cxnSp>
          <p:nvCxnSpPr>
            <p:cNvPr id="1470" name="Google Shape;1470;p46"/>
            <p:cNvCxnSpPr/>
            <p:nvPr/>
          </p:nvCxnSpPr>
          <p:spPr>
            <a:xfrm>
              <a:off x="2564088" y="2403713"/>
              <a:ext cx="0" cy="4194000"/>
            </a:xfrm>
            <a:prstGeom prst="straightConnector1">
              <a:avLst/>
            </a:prstGeom>
            <a:noFill/>
            <a:ln w="9525" cap="flat" cmpd="sng">
              <a:solidFill>
                <a:schemeClr val="lt2"/>
              </a:solidFill>
              <a:prstDash val="solid"/>
              <a:round/>
              <a:headEnd type="none" w="med" len="med"/>
              <a:tailEnd type="none" w="med" len="med"/>
            </a:ln>
          </p:spPr>
        </p:cxnSp>
      </p:grpSp>
      <p:cxnSp>
        <p:nvCxnSpPr>
          <p:cNvPr id="1471" name="Google Shape;1471;p46"/>
          <p:cNvCxnSpPr/>
          <p:nvPr/>
        </p:nvCxnSpPr>
        <p:spPr>
          <a:xfrm>
            <a:off x="4572000" y="467100"/>
            <a:ext cx="0" cy="4209000"/>
          </a:xfrm>
          <a:prstGeom prst="straightConnector1">
            <a:avLst/>
          </a:prstGeom>
          <a:noFill/>
          <a:ln w="19050" cap="flat" cmpd="sng">
            <a:solidFill>
              <a:schemeClr val="dk1"/>
            </a:solidFill>
            <a:prstDash val="solid"/>
            <a:round/>
            <a:headEnd type="triangle" w="sm" len="sm"/>
            <a:tailEnd type="triangle" w="sm" len="sm"/>
          </a:ln>
        </p:spPr>
      </p:cxnSp>
      <p:cxnSp>
        <p:nvCxnSpPr>
          <p:cNvPr id="1472" name="Google Shape;1472;p46"/>
          <p:cNvCxnSpPr/>
          <p:nvPr/>
        </p:nvCxnSpPr>
        <p:spPr>
          <a:xfrm>
            <a:off x="467100" y="2571600"/>
            <a:ext cx="8209800" cy="0"/>
          </a:xfrm>
          <a:prstGeom prst="straightConnector1">
            <a:avLst/>
          </a:prstGeom>
          <a:noFill/>
          <a:ln w="19050" cap="flat" cmpd="sng">
            <a:solidFill>
              <a:schemeClr val="dk1"/>
            </a:solidFill>
            <a:prstDash val="solid"/>
            <a:round/>
            <a:headEnd type="triangle" w="sm" len="sm"/>
            <a:tailEnd type="triangle" w="sm" len="sm"/>
          </a:ln>
        </p:spPr>
      </p:cxnSp>
      <p:sp>
        <p:nvSpPr>
          <p:cNvPr id="1473" name="Google Shape;1473;p46"/>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dirty="0">
                <a:solidFill>
                  <a:schemeClr val="lt1"/>
                </a:solidFill>
                <a:latin typeface="Space Grotesk"/>
                <a:ea typeface="Space Grotesk"/>
                <a:cs typeface="Space Grotesk"/>
                <a:sym typeface="Space Grotesk"/>
              </a:rPr>
              <a:t>Low Maturity</a:t>
            </a:r>
            <a:endParaRPr sz="800" dirty="0">
              <a:solidFill>
                <a:schemeClr val="lt1"/>
              </a:solidFill>
              <a:latin typeface="Space Grotesk"/>
              <a:ea typeface="Space Grotesk"/>
              <a:cs typeface="Space Grotesk"/>
              <a:sym typeface="Space Grotesk"/>
            </a:endParaRPr>
          </a:p>
        </p:txBody>
      </p:sp>
      <p:sp>
        <p:nvSpPr>
          <p:cNvPr id="1474" name="Google Shape;1474;p46"/>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dirty="0">
                <a:solidFill>
                  <a:schemeClr val="lt1"/>
                </a:solidFill>
                <a:latin typeface="Space Grotesk"/>
                <a:ea typeface="Space Grotesk"/>
                <a:cs typeface="Space Grotesk"/>
                <a:sym typeface="Space Grotesk"/>
              </a:rPr>
              <a:t>High Maturity</a:t>
            </a:r>
            <a:endParaRPr sz="800" dirty="0">
              <a:solidFill>
                <a:schemeClr val="lt1"/>
              </a:solidFill>
              <a:latin typeface="Space Grotesk"/>
              <a:ea typeface="Space Grotesk"/>
              <a:cs typeface="Space Grotesk"/>
              <a:sym typeface="Space Grotesk"/>
            </a:endParaRPr>
          </a:p>
        </p:txBody>
      </p:sp>
      <p:sp>
        <p:nvSpPr>
          <p:cNvPr id="1475" name="Google Shape;1475;p46"/>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dirty="0">
                <a:solidFill>
                  <a:schemeClr val="lt1"/>
                </a:solidFill>
                <a:latin typeface="Space Grotesk"/>
                <a:ea typeface="Space Grotesk"/>
                <a:cs typeface="Space Grotesk"/>
                <a:sym typeface="Space Grotesk"/>
              </a:rPr>
              <a:t>Low Risk</a:t>
            </a:r>
            <a:endParaRPr sz="800" dirty="0">
              <a:solidFill>
                <a:schemeClr val="lt1"/>
              </a:solidFill>
              <a:latin typeface="Space Grotesk"/>
              <a:ea typeface="Space Grotesk"/>
              <a:cs typeface="Space Grotesk"/>
              <a:sym typeface="Space Grotesk"/>
            </a:endParaRPr>
          </a:p>
        </p:txBody>
      </p:sp>
      <p:sp>
        <p:nvSpPr>
          <p:cNvPr id="1476" name="Google Shape;1476;p46"/>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dirty="0">
                <a:solidFill>
                  <a:schemeClr val="lt1"/>
                </a:solidFill>
                <a:latin typeface="Space Grotesk"/>
                <a:ea typeface="Space Grotesk"/>
                <a:cs typeface="Space Grotesk"/>
                <a:sym typeface="Space Grotesk"/>
              </a:rPr>
              <a:t>High Risk</a:t>
            </a:r>
            <a:endParaRPr sz="800" dirty="0">
              <a:solidFill>
                <a:schemeClr val="lt1"/>
              </a:solidFill>
              <a:latin typeface="Space Grotesk"/>
              <a:ea typeface="Space Grotesk"/>
              <a:cs typeface="Space Grotesk"/>
              <a:sym typeface="Space Grotesk"/>
            </a:endParaRPr>
          </a:p>
        </p:txBody>
      </p:sp>
      <p:sp>
        <p:nvSpPr>
          <p:cNvPr id="1477" name="Google Shape;1477;p46"/>
          <p:cNvSpPr/>
          <p:nvPr/>
        </p:nvSpPr>
        <p:spPr>
          <a:xfrm>
            <a:off x="7884207" y="1000716"/>
            <a:ext cx="815923" cy="516829"/>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Debris Mitigation Regulatory Work</a:t>
            </a:r>
            <a:endParaRPr sz="800" dirty="0">
              <a:solidFill>
                <a:schemeClr val="lt1"/>
              </a:solidFill>
              <a:latin typeface="Space Grotesk"/>
              <a:ea typeface="Space Grotesk"/>
              <a:cs typeface="Space Grotesk"/>
              <a:sym typeface="Space Grotesk"/>
            </a:endParaRPr>
          </a:p>
        </p:txBody>
      </p:sp>
      <p:sp>
        <p:nvSpPr>
          <p:cNvPr id="1479" name="Google Shape;1479;p46"/>
          <p:cNvSpPr/>
          <p:nvPr/>
        </p:nvSpPr>
        <p:spPr>
          <a:xfrm>
            <a:off x="3709591" y="470849"/>
            <a:ext cx="2155551" cy="1166966"/>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a:t>
            </a:r>
            <a:r>
              <a:rPr lang="en" sz="800" dirty="0" err="1">
                <a:solidFill>
                  <a:schemeClr val="lt1"/>
                </a:solidFill>
                <a:latin typeface="Space Grotesk"/>
                <a:ea typeface="Space Grotesk"/>
                <a:cs typeface="Space Grotesk"/>
                <a:sym typeface="Space Grotesk"/>
              </a:rPr>
              <a:t>BirdBath</a:t>
            </a:r>
            <a:r>
              <a:rPr lang="en" sz="800" dirty="0">
                <a:solidFill>
                  <a:schemeClr val="lt1"/>
                </a:solidFill>
                <a:latin typeface="Space Grotesk"/>
                <a:ea typeface="Space Grotesk"/>
                <a:cs typeface="Space Grotesk"/>
                <a:sym typeface="Space Grotesk"/>
              </a:rPr>
              <a:t>” Citizen Science with the  Big Dish at  the Space Center.</a:t>
            </a:r>
            <a:endParaRPr sz="800" dirty="0">
              <a:solidFill>
                <a:schemeClr val="lt1"/>
              </a:solidFill>
              <a:latin typeface="Space Grotesk"/>
              <a:ea typeface="Space Grotesk"/>
              <a:cs typeface="Space Grotesk"/>
              <a:sym typeface="Space Grotesk"/>
            </a:endParaRPr>
          </a:p>
        </p:txBody>
      </p:sp>
      <p:sp>
        <p:nvSpPr>
          <p:cNvPr id="1481" name="Google Shape;1481;p46"/>
          <p:cNvSpPr/>
          <p:nvPr/>
        </p:nvSpPr>
        <p:spPr>
          <a:xfrm>
            <a:off x="479322" y="473260"/>
            <a:ext cx="3551289" cy="3432639"/>
          </a:xfrm>
          <a:prstGeom prst="ellipse">
            <a:avLst/>
          </a:prstGeom>
          <a:solidFill>
            <a:schemeClr val="accent6">
              <a:lumMod val="60000"/>
              <a:lumOff val="40000"/>
            </a:schemeClr>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Aqua</a:t>
            </a:r>
          </a:p>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Phage</a:t>
            </a:r>
            <a:endParaRPr sz="800" dirty="0">
              <a:solidFill>
                <a:schemeClr val="lt1"/>
              </a:solidFill>
              <a:latin typeface="Space Grotesk"/>
              <a:ea typeface="Space Grotesk"/>
              <a:cs typeface="Space Grotesk"/>
              <a:sym typeface="Space Grotesk"/>
            </a:endParaRPr>
          </a:p>
        </p:txBody>
      </p:sp>
      <p:sp>
        <p:nvSpPr>
          <p:cNvPr id="1482" name="Google Shape;1482;p46"/>
          <p:cNvSpPr/>
          <p:nvPr/>
        </p:nvSpPr>
        <p:spPr>
          <a:xfrm>
            <a:off x="6335168" y="1809186"/>
            <a:ext cx="638158" cy="638158"/>
          </a:xfrm>
          <a:prstGeom prst="ellipse">
            <a:avLst/>
          </a:prstGeom>
          <a:solidFill>
            <a:srgbClr val="FFFF0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err="1">
                <a:solidFill>
                  <a:schemeClr val="tx1"/>
                </a:solidFill>
                <a:latin typeface="Space Grotesk"/>
                <a:ea typeface="Space Grotesk"/>
                <a:cs typeface="Space Grotesk"/>
                <a:sym typeface="Space Grotesk"/>
              </a:rPr>
              <a:t>AmbaSat</a:t>
            </a:r>
            <a:r>
              <a:rPr lang="en" sz="800" dirty="0">
                <a:solidFill>
                  <a:schemeClr val="tx1"/>
                </a:solidFill>
                <a:latin typeface="Space Grotesk"/>
                <a:ea typeface="Space Grotesk"/>
                <a:cs typeface="Space Grotesk"/>
                <a:sym typeface="Space Grotesk"/>
              </a:rPr>
              <a:t> Inspired Sensors</a:t>
            </a:r>
            <a:endParaRPr sz="800" dirty="0">
              <a:solidFill>
                <a:schemeClr val="tx1"/>
              </a:solidFill>
              <a:latin typeface="Space Grotesk"/>
              <a:ea typeface="Space Grotesk"/>
              <a:cs typeface="Space Grotesk"/>
              <a:sym typeface="Space Grotesk"/>
            </a:endParaRPr>
          </a:p>
        </p:txBody>
      </p:sp>
      <p:sp>
        <p:nvSpPr>
          <p:cNvPr id="88" name="Google Shape;1477;p46">
            <a:extLst>
              <a:ext uri="{FF2B5EF4-FFF2-40B4-BE49-F238E27FC236}">
                <a16:creationId xmlns:a16="http://schemas.microsoft.com/office/drawing/2014/main" id="{54116EC9-4F16-1C48-953E-A735364A8659}"/>
              </a:ext>
            </a:extLst>
          </p:cNvPr>
          <p:cNvSpPr/>
          <p:nvPr/>
        </p:nvSpPr>
        <p:spPr>
          <a:xfrm>
            <a:off x="7212796" y="4159325"/>
            <a:ext cx="815923" cy="516829"/>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Battery Matching for Space</a:t>
            </a:r>
            <a:endParaRPr sz="800" dirty="0">
              <a:solidFill>
                <a:schemeClr val="lt1"/>
              </a:solidFill>
              <a:latin typeface="Space Grotesk"/>
              <a:ea typeface="Space Grotesk"/>
              <a:cs typeface="Space Grotesk"/>
              <a:sym typeface="Space Grotesk"/>
            </a:endParaRPr>
          </a:p>
        </p:txBody>
      </p:sp>
      <p:sp>
        <p:nvSpPr>
          <p:cNvPr id="89" name="Google Shape;1477;p46">
            <a:extLst>
              <a:ext uri="{FF2B5EF4-FFF2-40B4-BE49-F238E27FC236}">
                <a16:creationId xmlns:a16="http://schemas.microsoft.com/office/drawing/2014/main" id="{94C8CD67-3DA9-324F-920E-D6DA9FE73381}"/>
              </a:ext>
            </a:extLst>
          </p:cNvPr>
          <p:cNvSpPr/>
          <p:nvPr/>
        </p:nvSpPr>
        <p:spPr>
          <a:xfrm>
            <a:off x="7868211" y="476393"/>
            <a:ext cx="815923" cy="516829"/>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ITAR/EAR Regulatory Work</a:t>
            </a:r>
            <a:endParaRPr sz="800" dirty="0">
              <a:solidFill>
                <a:schemeClr val="lt1"/>
              </a:solidFill>
              <a:latin typeface="Space Grotesk"/>
              <a:ea typeface="Space Grotesk"/>
              <a:cs typeface="Space Grotesk"/>
              <a:sym typeface="Space Grotesk"/>
            </a:endParaRPr>
          </a:p>
        </p:txBody>
      </p:sp>
      <p:sp>
        <p:nvSpPr>
          <p:cNvPr id="1483" name="Google Shape;1483;p46"/>
          <p:cNvSpPr/>
          <p:nvPr/>
        </p:nvSpPr>
        <p:spPr>
          <a:xfrm>
            <a:off x="3236089" y="2113414"/>
            <a:ext cx="1823388" cy="1823388"/>
          </a:xfrm>
          <a:prstGeom prst="ellipse">
            <a:avLst/>
          </a:prstGeom>
          <a:solidFill>
            <a:srgbClr val="92D050"/>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P4DX</a:t>
            </a:r>
          </a:p>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(Phase 1 and Phase 2 </a:t>
            </a:r>
          </a:p>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combined by ARDC)</a:t>
            </a:r>
            <a:endParaRPr sz="800" dirty="0">
              <a:solidFill>
                <a:schemeClr val="lt1"/>
              </a:solidFill>
              <a:latin typeface="Space Grotesk"/>
              <a:ea typeface="Space Grotesk"/>
              <a:cs typeface="Space Grotesk"/>
              <a:sym typeface="Space Grotesk"/>
            </a:endParaRPr>
          </a:p>
        </p:txBody>
      </p:sp>
      <p:sp>
        <p:nvSpPr>
          <p:cNvPr id="1480" name="Google Shape;1480;p46"/>
          <p:cNvSpPr/>
          <p:nvPr/>
        </p:nvSpPr>
        <p:spPr>
          <a:xfrm>
            <a:off x="4413701" y="1981062"/>
            <a:ext cx="987837" cy="987837"/>
          </a:xfrm>
          <a:prstGeom prst="ellipse">
            <a:avLst/>
          </a:prstGeom>
          <a:solidFill>
            <a:schemeClr val="accent4">
              <a:lumMod val="75000"/>
            </a:schemeClr>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M17 Project</a:t>
            </a:r>
            <a:endParaRPr sz="800" dirty="0">
              <a:solidFill>
                <a:schemeClr val="lt1"/>
              </a:solidFill>
              <a:latin typeface="Space Grotesk"/>
              <a:ea typeface="Space Grotesk"/>
              <a:cs typeface="Space Grotesk"/>
              <a:sym typeface="Space Grotesk"/>
            </a:endParaRPr>
          </a:p>
        </p:txBody>
      </p:sp>
      <p:sp>
        <p:nvSpPr>
          <p:cNvPr id="90" name="Google Shape;1482;p46">
            <a:extLst>
              <a:ext uri="{FF2B5EF4-FFF2-40B4-BE49-F238E27FC236}">
                <a16:creationId xmlns:a16="http://schemas.microsoft.com/office/drawing/2014/main" id="{F5923700-C991-E04D-A067-6C3F821CAAFC}"/>
              </a:ext>
            </a:extLst>
          </p:cNvPr>
          <p:cNvSpPr/>
          <p:nvPr/>
        </p:nvSpPr>
        <p:spPr>
          <a:xfrm>
            <a:off x="2206104" y="3363405"/>
            <a:ext cx="780111" cy="803837"/>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lt1"/>
                </a:solidFill>
                <a:latin typeface="Space Grotesk"/>
                <a:ea typeface="Space Grotesk"/>
                <a:cs typeface="Space Grotesk"/>
                <a:sym typeface="Space Grotesk"/>
              </a:rPr>
              <a:t>Engineers General</a:t>
            </a:r>
            <a:endParaRPr sz="800" dirty="0">
              <a:solidFill>
                <a:schemeClr val="lt1"/>
              </a:solidFill>
              <a:latin typeface="Space Grotesk"/>
              <a:ea typeface="Space Grotesk"/>
              <a:cs typeface="Space Grotesk"/>
              <a:sym typeface="Space Grotes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8"/>
        <p:cNvGrpSpPr/>
        <p:nvPr/>
      </p:nvGrpSpPr>
      <p:grpSpPr>
        <a:xfrm>
          <a:off x="0" y="0"/>
          <a:ext cx="0" cy="0"/>
          <a:chOff x="0" y="0"/>
          <a:chExt cx="0" cy="0"/>
        </a:xfrm>
      </p:grpSpPr>
      <p:sp>
        <p:nvSpPr>
          <p:cNvPr id="899" name="Google Shape;899;p16"/>
          <p:cNvSpPr txBox="1">
            <a:spLocks noGrp="1"/>
          </p:cNvSpPr>
          <p:nvPr>
            <p:ph type="ctrTitle"/>
          </p:nvPr>
        </p:nvSpPr>
        <p:spPr>
          <a:xfrm>
            <a:off x="1632600" y="1673063"/>
            <a:ext cx="5878800" cy="13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FCE5CD"/>
                </a:solidFill>
              </a:rPr>
              <a:t>3.</a:t>
            </a:r>
            <a:endParaRPr dirty="0">
              <a:solidFill>
                <a:srgbClr val="FCE5CD"/>
              </a:solidFill>
            </a:endParaRPr>
          </a:p>
          <a:p>
            <a:pPr marL="0" lvl="0" indent="0" algn="ctr" rtl="0">
              <a:spcBef>
                <a:spcPts val="0"/>
              </a:spcBef>
              <a:spcAft>
                <a:spcPts val="0"/>
              </a:spcAft>
              <a:buNone/>
            </a:pPr>
            <a:r>
              <a:rPr lang="en" dirty="0"/>
              <a:t>When?</a:t>
            </a:r>
            <a:endParaRPr dirty="0"/>
          </a:p>
        </p:txBody>
      </p:sp>
    </p:spTree>
    <p:extLst>
      <p:ext uri="{BB962C8B-B14F-4D97-AF65-F5344CB8AC3E}">
        <p14:creationId xmlns:p14="http://schemas.microsoft.com/office/powerpoint/2010/main" val="49869794"/>
      </p:ext>
    </p:extLst>
  </p:cSld>
  <p:clrMapOvr>
    <a:masterClrMapping/>
  </p:clrMapOvr>
</p:sld>
</file>

<file path=ppt/theme/theme1.xml><?xml version="1.0" encoding="utf-8"?>
<a:theme xmlns:a="http://schemas.openxmlformats.org/drawingml/2006/main" name="Bianca template">
  <a:themeElements>
    <a:clrScheme name="Custom 347">
      <a:dk1>
        <a:srgbClr val="192D49"/>
      </a:dk1>
      <a:lt1>
        <a:srgbClr val="FFFFFF"/>
      </a:lt1>
      <a:dk2>
        <a:srgbClr val="9199A0"/>
      </a:dk2>
      <a:lt2>
        <a:srgbClr val="E0E8F0"/>
      </a:lt2>
      <a:accent1>
        <a:srgbClr val="5B87C8"/>
      </a:accent1>
      <a:accent2>
        <a:srgbClr val="9DC0EA"/>
      </a:accent2>
      <a:accent3>
        <a:srgbClr val="C5E0FE"/>
      </a:accent3>
      <a:accent4>
        <a:srgbClr val="F8DB51"/>
      </a:accent4>
      <a:accent5>
        <a:srgbClr val="F7A479"/>
      </a:accent5>
      <a:accent6>
        <a:srgbClr val="F37474"/>
      </a:accent6>
      <a:hlink>
        <a:srgbClr val="224C8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ianca · SlidesCarnival (2)" id="{1D884650-D77C-734A-B8A8-E5E2C00B9A88}" vid="{0E3EA8CE-1CD2-A446-BC6A-399660DF50DC}"/>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2947</TotalTime>
  <Words>1159</Words>
  <Application>Microsoft Macintosh PowerPoint</Application>
  <PresentationFormat>On-screen Show (16:9)</PresentationFormat>
  <Paragraphs>177</Paragraphs>
  <Slides>18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Space Grotesk Light</vt:lpstr>
      <vt:lpstr>Calibri</vt:lpstr>
      <vt:lpstr>Arial</vt:lpstr>
      <vt:lpstr>Libre Franklin</vt:lpstr>
      <vt:lpstr>Space Grotesk</vt:lpstr>
      <vt:lpstr>Bianca template</vt:lpstr>
      <vt:lpstr>Open Research Institute, Inc.</vt:lpstr>
      <vt:lpstr>Greetings!</vt:lpstr>
      <vt:lpstr>1. Who?</vt:lpstr>
      <vt:lpstr>US 501(c)(3) Board of Directors</vt:lpstr>
      <vt:lpstr>535</vt:lpstr>
      <vt:lpstr>PowerPoint Presentation</vt:lpstr>
      <vt:lpstr>2. What</vt:lpstr>
      <vt:lpstr>Current Project Matrix: Risk (y) vs. Maturity(y) vs. Cost(size) vs. Relative Stress Condition(color)</vt:lpstr>
      <vt:lpstr>3. When?</vt:lpstr>
      <vt:lpstr>Timeline</vt:lpstr>
      <vt:lpstr>Timeline</vt:lpstr>
      <vt:lpstr>PowerPoint Presentation</vt:lpstr>
      <vt:lpstr>4. Where?</vt:lpstr>
      <vt:lpstr>International Collaboration</vt:lpstr>
      <vt:lpstr>Physical Sites </vt:lpstr>
      <vt:lpstr>5. Why?</vt:lpstr>
      <vt:lpstr>PowerPoint Presentation</vt:lpstr>
      <vt:lpstr>Lightweight Approach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Michelle Thompson</cp:lastModifiedBy>
  <cp:revision>150</cp:revision>
  <dcterms:modified xsi:type="dcterms:W3CDTF">2021-12-31T18:00:40Z</dcterms:modified>
</cp:coreProperties>
</file>